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6"/>
  </p:notesMasterIdLst>
  <p:sldIdLst>
    <p:sldId id="257" r:id="rId5"/>
    <p:sldId id="267" r:id="rId6"/>
    <p:sldId id="265" r:id="rId7"/>
    <p:sldId id="269" r:id="rId8"/>
    <p:sldId id="270" r:id="rId9"/>
    <p:sldId id="268" r:id="rId10"/>
    <p:sldId id="271" r:id="rId11"/>
    <p:sldId id="274" r:id="rId12"/>
    <p:sldId id="272" r:id="rId13"/>
    <p:sldId id="273" r:id="rId14"/>
    <p:sldId id="266"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7" roundtripDataSignature="AMtx7mihf49c4U6MJQb2ZpPYmZcE0W/sN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C95B45-F012-9CE0-15AB-8C1CFB8AFC85}" v="35" dt="2026-02-17T15:08:26.8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customschemas.google.com/relationships/presentationmetadata" Target="meta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N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DBF3D3E1-4E12-D4C0-AE4D-F39B127B0D86}"/>
            </a:ext>
          </a:extLst>
        </p:cNvPr>
        <p:cNvGrpSpPr/>
        <p:nvPr/>
      </p:nvGrpSpPr>
      <p:grpSpPr>
        <a:xfrm>
          <a:off x="0" y="0"/>
          <a:ext cx="0" cy="0"/>
          <a:chOff x="0" y="0"/>
          <a:chExt cx="0" cy="0"/>
        </a:xfrm>
      </p:grpSpPr>
      <p:sp>
        <p:nvSpPr>
          <p:cNvPr id="388" name="Google Shape;388;p3:notes">
            <a:extLst>
              <a:ext uri="{FF2B5EF4-FFF2-40B4-BE49-F238E27FC236}">
                <a16:creationId xmlns:a16="http://schemas.microsoft.com/office/drawing/2014/main" id="{7ED68BF7-5ED3-C4B8-7D97-46B230366DC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notes">
            <a:extLst>
              <a:ext uri="{FF2B5EF4-FFF2-40B4-BE49-F238E27FC236}">
                <a16:creationId xmlns:a16="http://schemas.microsoft.com/office/drawing/2014/main" id="{F42C3E4A-4D1D-EE26-7CF0-0F5669B9BD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423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a:extLst>
            <a:ext uri="{FF2B5EF4-FFF2-40B4-BE49-F238E27FC236}">
              <a16:creationId xmlns:a16="http://schemas.microsoft.com/office/drawing/2014/main" id="{C8EE7EDB-C0EA-DBA2-5477-F42C3BA4A011}"/>
            </a:ext>
          </a:extLst>
        </p:cNvPr>
        <p:cNvGrpSpPr/>
        <p:nvPr/>
      </p:nvGrpSpPr>
      <p:grpSpPr>
        <a:xfrm>
          <a:off x="0" y="0"/>
          <a:ext cx="0" cy="0"/>
          <a:chOff x="0" y="0"/>
          <a:chExt cx="0" cy="0"/>
        </a:xfrm>
      </p:grpSpPr>
      <p:sp>
        <p:nvSpPr>
          <p:cNvPr id="396" name="Google Shape;396;p4:notes">
            <a:extLst>
              <a:ext uri="{FF2B5EF4-FFF2-40B4-BE49-F238E27FC236}">
                <a16:creationId xmlns:a16="http://schemas.microsoft.com/office/drawing/2014/main" id="{29D90408-8978-B2F5-5A70-6EF13F92C79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4:notes">
            <a:extLst>
              <a:ext uri="{FF2B5EF4-FFF2-40B4-BE49-F238E27FC236}">
                <a16:creationId xmlns:a16="http://schemas.microsoft.com/office/drawing/2014/main" id="{A8DC7986-348B-EA60-D5CF-462C38A9606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2392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a:extLst>
            <a:ext uri="{FF2B5EF4-FFF2-40B4-BE49-F238E27FC236}">
              <a16:creationId xmlns:a16="http://schemas.microsoft.com/office/drawing/2014/main" id="{208A104F-EDA5-DCAF-7862-8BB9F5EE8C39}"/>
            </a:ext>
          </a:extLst>
        </p:cNvPr>
        <p:cNvGrpSpPr/>
        <p:nvPr/>
      </p:nvGrpSpPr>
      <p:grpSpPr>
        <a:xfrm>
          <a:off x="0" y="0"/>
          <a:ext cx="0" cy="0"/>
          <a:chOff x="0" y="0"/>
          <a:chExt cx="0" cy="0"/>
        </a:xfrm>
      </p:grpSpPr>
      <p:sp>
        <p:nvSpPr>
          <p:cNvPr id="404" name="Google Shape;404;p6:notes">
            <a:extLst>
              <a:ext uri="{FF2B5EF4-FFF2-40B4-BE49-F238E27FC236}">
                <a16:creationId xmlns:a16="http://schemas.microsoft.com/office/drawing/2014/main" id="{C02B59FA-7988-D872-C1A8-8F3AB67EA6C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a:extLst>
              <a:ext uri="{FF2B5EF4-FFF2-40B4-BE49-F238E27FC236}">
                <a16:creationId xmlns:a16="http://schemas.microsoft.com/office/drawing/2014/main" id="{6FE4B993-14F5-C8B4-8461-C6859541792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1451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a:extLst>
            <a:ext uri="{FF2B5EF4-FFF2-40B4-BE49-F238E27FC236}">
              <a16:creationId xmlns:a16="http://schemas.microsoft.com/office/drawing/2014/main" id="{8A7DEEE2-167D-329A-03F7-C871042BF0CC}"/>
            </a:ext>
          </a:extLst>
        </p:cNvPr>
        <p:cNvGrpSpPr/>
        <p:nvPr/>
      </p:nvGrpSpPr>
      <p:grpSpPr>
        <a:xfrm>
          <a:off x="0" y="0"/>
          <a:ext cx="0" cy="0"/>
          <a:chOff x="0" y="0"/>
          <a:chExt cx="0" cy="0"/>
        </a:xfrm>
      </p:grpSpPr>
      <p:sp>
        <p:nvSpPr>
          <p:cNvPr id="404" name="Google Shape;404;p6:notes">
            <a:extLst>
              <a:ext uri="{FF2B5EF4-FFF2-40B4-BE49-F238E27FC236}">
                <a16:creationId xmlns:a16="http://schemas.microsoft.com/office/drawing/2014/main" id="{AA96507E-B203-356F-B61A-7AC9BE9B787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a:extLst>
              <a:ext uri="{FF2B5EF4-FFF2-40B4-BE49-F238E27FC236}">
                <a16:creationId xmlns:a16="http://schemas.microsoft.com/office/drawing/2014/main" id="{A7000A8E-26B0-CFD4-3A0D-AB4881521D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2586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a:extLst>
            <a:ext uri="{FF2B5EF4-FFF2-40B4-BE49-F238E27FC236}">
              <a16:creationId xmlns:a16="http://schemas.microsoft.com/office/drawing/2014/main" id="{582A9CEE-69A2-E519-EE60-85409132C4F5}"/>
            </a:ext>
          </a:extLst>
        </p:cNvPr>
        <p:cNvGrpSpPr/>
        <p:nvPr/>
      </p:nvGrpSpPr>
      <p:grpSpPr>
        <a:xfrm>
          <a:off x="0" y="0"/>
          <a:ext cx="0" cy="0"/>
          <a:chOff x="0" y="0"/>
          <a:chExt cx="0" cy="0"/>
        </a:xfrm>
      </p:grpSpPr>
      <p:sp>
        <p:nvSpPr>
          <p:cNvPr id="404" name="Google Shape;404;p6:notes">
            <a:extLst>
              <a:ext uri="{FF2B5EF4-FFF2-40B4-BE49-F238E27FC236}">
                <a16:creationId xmlns:a16="http://schemas.microsoft.com/office/drawing/2014/main" id="{ECC73036-CA2A-0561-CBD2-51274648615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a:extLst>
              <a:ext uri="{FF2B5EF4-FFF2-40B4-BE49-F238E27FC236}">
                <a16:creationId xmlns:a16="http://schemas.microsoft.com/office/drawing/2014/main" id="{9D6B2B6F-9585-B5F7-DFF3-3615DA00BC2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5260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a:extLst>
            <a:ext uri="{FF2B5EF4-FFF2-40B4-BE49-F238E27FC236}">
              <a16:creationId xmlns:a16="http://schemas.microsoft.com/office/drawing/2014/main" id="{AE96CE31-4E94-3CAF-F236-9695CAF33BD9}"/>
            </a:ext>
          </a:extLst>
        </p:cNvPr>
        <p:cNvGrpSpPr/>
        <p:nvPr/>
      </p:nvGrpSpPr>
      <p:grpSpPr>
        <a:xfrm>
          <a:off x="0" y="0"/>
          <a:ext cx="0" cy="0"/>
          <a:chOff x="0" y="0"/>
          <a:chExt cx="0" cy="0"/>
        </a:xfrm>
      </p:grpSpPr>
      <p:sp>
        <p:nvSpPr>
          <p:cNvPr id="396" name="Google Shape;396;p4:notes">
            <a:extLst>
              <a:ext uri="{FF2B5EF4-FFF2-40B4-BE49-F238E27FC236}">
                <a16:creationId xmlns:a16="http://schemas.microsoft.com/office/drawing/2014/main" id="{605AA34E-1FD5-4ACC-997D-2BF4FE98D92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4:notes">
            <a:extLst>
              <a:ext uri="{FF2B5EF4-FFF2-40B4-BE49-F238E27FC236}">
                <a16:creationId xmlns:a16="http://schemas.microsoft.com/office/drawing/2014/main" id="{F35B46A7-CC29-EFA5-8C00-0309CA86A2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3520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a:extLst>
            <a:ext uri="{FF2B5EF4-FFF2-40B4-BE49-F238E27FC236}">
              <a16:creationId xmlns:a16="http://schemas.microsoft.com/office/drawing/2014/main" id="{63850D5F-7590-5617-3F1E-DC6F85A457EB}"/>
            </a:ext>
          </a:extLst>
        </p:cNvPr>
        <p:cNvGrpSpPr/>
        <p:nvPr/>
      </p:nvGrpSpPr>
      <p:grpSpPr>
        <a:xfrm>
          <a:off x="0" y="0"/>
          <a:ext cx="0" cy="0"/>
          <a:chOff x="0" y="0"/>
          <a:chExt cx="0" cy="0"/>
        </a:xfrm>
      </p:grpSpPr>
      <p:sp>
        <p:nvSpPr>
          <p:cNvPr id="404" name="Google Shape;404;p6:notes">
            <a:extLst>
              <a:ext uri="{FF2B5EF4-FFF2-40B4-BE49-F238E27FC236}">
                <a16:creationId xmlns:a16="http://schemas.microsoft.com/office/drawing/2014/main" id="{38FA733D-D9FF-8637-F91E-865154C7DC7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a:extLst>
              <a:ext uri="{FF2B5EF4-FFF2-40B4-BE49-F238E27FC236}">
                <a16:creationId xmlns:a16="http://schemas.microsoft.com/office/drawing/2014/main" id="{688B116F-2A33-7D30-C158-007F47A816E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5838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B8B5D3BF-9466-D6F0-849D-1BFFFF1FE68F}"/>
            </a:ext>
          </a:extLst>
        </p:cNvPr>
        <p:cNvGrpSpPr/>
        <p:nvPr/>
      </p:nvGrpSpPr>
      <p:grpSpPr>
        <a:xfrm>
          <a:off x="0" y="0"/>
          <a:ext cx="0" cy="0"/>
          <a:chOff x="0" y="0"/>
          <a:chExt cx="0" cy="0"/>
        </a:xfrm>
      </p:grpSpPr>
      <p:sp>
        <p:nvSpPr>
          <p:cNvPr id="388" name="Google Shape;388;p3:notes">
            <a:extLst>
              <a:ext uri="{FF2B5EF4-FFF2-40B4-BE49-F238E27FC236}">
                <a16:creationId xmlns:a16="http://schemas.microsoft.com/office/drawing/2014/main" id="{D60E6048-7688-D1EA-4F97-FF3A588DF1A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notes">
            <a:extLst>
              <a:ext uri="{FF2B5EF4-FFF2-40B4-BE49-F238E27FC236}">
                <a16:creationId xmlns:a16="http://schemas.microsoft.com/office/drawing/2014/main" id="{552110D3-541D-C00E-A226-4613CCB0A8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5762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A3FB9C92-DEE2-D572-39F4-BEEAA9B1197D}"/>
            </a:ext>
          </a:extLst>
        </p:cNvPr>
        <p:cNvGrpSpPr/>
        <p:nvPr/>
      </p:nvGrpSpPr>
      <p:grpSpPr>
        <a:xfrm>
          <a:off x="0" y="0"/>
          <a:ext cx="0" cy="0"/>
          <a:chOff x="0" y="0"/>
          <a:chExt cx="0" cy="0"/>
        </a:xfrm>
      </p:grpSpPr>
      <p:sp>
        <p:nvSpPr>
          <p:cNvPr id="388" name="Google Shape;388;p3:notes">
            <a:extLst>
              <a:ext uri="{FF2B5EF4-FFF2-40B4-BE49-F238E27FC236}">
                <a16:creationId xmlns:a16="http://schemas.microsoft.com/office/drawing/2014/main" id="{4B2C2461-9907-7489-0E17-C9597C6BA92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notes">
            <a:extLst>
              <a:ext uri="{FF2B5EF4-FFF2-40B4-BE49-F238E27FC236}">
                <a16:creationId xmlns:a16="http://schemas.microsoft.com/office/drawing/2014/main" id="{C3F0375B-FC49-53CF-C35E-7B45B03E53F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7412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a:extLst>
            <a:ext uri="{FF2B5EF4-FFF2-40B4-BE49-F238E27FC236}">
              <a16:creationId xmlns:a16="http://schemas.microsoft.com/office/drawing/2014/main" id="{DDDF6A7D-7A49-CD73-6121-38715DE1D210}"/>
            </a:ext>
          </a:extLst>
        </p:cNvPr>
        <p:cNvGrpSpPr/>
        <p:nvPr/>
      </p:nvGrpSpPr>
      <p:grpSpPr>
        <a:xfrm>
          <a:off x="0" y="0"/>
          <a:ext cx="0" cy="0"/>
          <a:chOff x="0" y="0"/>
          <a:chExt cx="0" cy="0"/>
        </a:xfrm>
      </p:grpSpPr>
      <p:sp>
        <p:nvSpPr>
          <p:cNvPr id="404" name="Google Shape;404;p6:notes">
            <a:extLst>
              <a:ext uri="{FF2B5EF4-FFF2-40B4-BE49-F238E27FC236}">
                <a16:creationId xmlns:a16="http://schemas.microsoft.com/office/drawing/2014/main" id="{2C94C699-CBAC-FB2E-CBC5-CB2E9A94BBC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a:extLst>
              <a:ext uri="{FF2B5EF4-FFF2-40B4-BE49-F238E27FC236}">
                <a16:creationId xmlns:a16="http://schemas.microsoft.com/office/drawing/2014/main" id="{B8B17C72-4A30-432A-32B3-310F0EADF42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86068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ogo animatie">
  <p:cSld name="Logo animatie">
    <p:spTree>
      <p:nvGrpSpPr>
        <p:cNvPr id="1" name="Shape 36"/>
        <p:cNvGrpSpPr/>
        <p:nvPr/>
      </p:nvGrpSpPr>
      <p:grpSpPr>
        <a:xfrm>
          <a:off x="0" y="0"/>
          <a:ext cx="0" cy="0"/>
          <a:chOff x="0" y="0"/>
          <a:chExt cx="0" cy="0"/>
        </a:xfrm>
      </p:grpSpPr>
      <p:pic>
        <p:nvPicPr>
          <p:cNvPr id="37" name="Google Shape;37;p9" descr="Afbeelding met wit&#10;&#10;Automatisch gegenereerde beschrijving"/>
          <p:cNvPicPr preferRelativeResize="0"/>
          <p:nvPr/>
        </p:nvPicPr>
        <p:blipFill rotWithShape="1">
          <a:blip r:embed="rId2">
            <a:alphaModFix/>
          </a:blip>
          <a:srcRect l="6" r="6"/>
          <a:stretch/>
        </p:blipFill>
        <p:spPr>
          <a:xfrm>
            <a:off x="0" y="0"/>
            <a:ext cx="12192001" cy="6858000"/>
          </a:xfrm>
          <a:prstGeom prst="rect">
            <a:avLst/>
          </a:prstGeom>
          <a:noFill/>
          <a:ln>
            <a:noFill/>
          </a:ln>
        </p:spPr>
      </p:pic>
      <p:sp>
        <p:nvSpPr>
          <p:cNvPr id="38" name="Google Shape;38;p9"/>
          <p:cNvSpPr/>
          <p:nvPr/>
        </p:nvSpPr>
        <p:spPr>
          <a:xfrm>
            <a:off x="38107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 name="Google Shape;39;p9"/>
          <p:cNvSpPr/>
          <p:nvPr/>
        </p:nvSpPr>
        <p:spPr>
          <a:xfrm>
            <a:off x="42986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 name="Google Shape;40;p9"/>
          <p:cNvSpPr/>
          <p:nvPr/>
        </p:nvSpPr>
        <p:spPr>
          <a:xfrm>
            <a:off x="48272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41;p9"/>
          <p:cNvSpPr/>
          <p:nvPr/>
        </p:nvSpPr>
        <p:spPr>
          <a:xfrm>
            <a:off x="52646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42;p9"/>
          <p:cNvSpPr/>
          <p:nvPr/>
        </p:nvSpPr>
        <p:spPr>
          <a:xfrm>
            <a:off x="38083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43;p9"/>
          <p:cNvSpPr/>
          <p:nvPr/>
        </p:nvSpPr>
        <p:spPr>
          <a:xfrm>
            <a:off x="40436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44;p9"/>
          <p:cNvSpPr/>
          <p:nvPr/>
        </p:nvSpPr>
        <p:spPr>
          <a:xfrm>
            <a:off x="47417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45;p9"/>
          <p:cNvSpPr/>
          <p:nvPr/>
        </p:nvSpPr>
        <p:spPr>
          <a:xfrm>
            <a:off x="52613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46;p9"/>
          <p:cNvSpPr/>
          <p:nvPr/>
        </p:nvSpPr>
        <p:spPr>
          <a:xfrm>
            <a:off x="57166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47;p9"/>
          <p:cNvSpPr/>
          <p:nvPr/>
        </p:nvSpPr>
        <p:spPr>
          <a:xfrm>
            <a:off x="63837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48;p9"/>
          <p:cNvSpPr/>
          <p:nvPr/>
        </p:nvSpPr>
        <p:spPr>
          <a:xfrm>
            <a:off x="38066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 name="Google Shape;49;p9"/>
          <p:cNvSpPr/>
          <p:nvPr/>
        </p:nvSpPr>
        <p:spPr>
          <a:xfrm>
            <a:off x="61581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 name="Google Shape;50;p9"/>
          <p:cNvSpPr/>
          <p:nvPr/>
        </p:nvSpPr>
        <p:spPr>
          <a:xfrm>
            <a:off x="61581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51" name="Google Shape;51;p9" descr="Cirkel met pijl naar links silhouet"/>
          <p:cNvPicPr preferRelativeResize="0"/>
          <p:nvPr/>
        </p:nvPicPr>
        <p:blipFill rotWithShape="1">
          <a:blip r:embed="rId3">
            <a:alphaModFix/>
          </a:blip>
          <a:srcRect/>
          <a:stretch/>
        </p:blipFill>
        <p:spPr>
          <a:xfrm>
            <a:off x="10652525" y="5537200"/>
            <a:ext cx="914400" cy="914400"/>
          </a:xfrm>
          <a:prstGeom prst="rect">
            <a:avLst/>
          </a:prstGeom>
          <a:noFill/>
          <a:ln>
            <a:noFill/>
          </a:ln>
        </p:spPr>
      </p:pic>
      <p:sp>
        <p:nvSpPr>
          <p:cNvPr id="52" name="Google Shape;52;p9"/>
          <p:cNvSpPr txBox="1">
            <a:spLocks noGrp="1"/>
          </p:cNvSpPr>
          <p:nvPr>
            <p:ph type="title"/>
          </p:nvPr>
        </p:nvSpPr>
        <p:spPr>
          <a:xfrm>
            <a:off x="0" y="-396913"/>
            <a:ext cx="1532164" cy="29028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750"/>
                                        <p:tgtEl>
                                          <p:spTgt spid="38"/>
                                        </p:tgtEl>
                                      </p:cBhvr>
                                    </p:animEffect>
                                  </p:childTnLst>
                                </p:cTn>
                              </p:par>
                              <p:par>
                                <p:cTn id="8" presetID="10" presetClass="entr" presetSubtype="0" fill="hold" nodeType="withEffect">
                                  <p:stCondLst>
                                    <p:cond delay="10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750"/>
                                        <p:tgtEl>
                                          <p:spTgt spid="39"/>
                                        </p:tgtEl>
                                      </p:cBhvr>
                                    </p:animEffect>
                                  </p:childTnLst>
                                </p:cTn>
                              </p:par>
                              <p:par>
                                <p:cTn id="11" presetID="10" presetClass="entr" presetSubtype="0" fill="hold" nodeType="withEffect">
                                  <p:stCondLst>
                                    <p:cond delay="20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750"/>
                                        <p:tgtEl>
                                          <p:spTgt spid="40"/>
                                        </p:tgtEl>
                                      </p:cBhvr>
                                    </p:animEffect>
                                  </p:childTnLst>
                                </p:cTn>
                              </p:par>
                              <p:par>
                                <p:cTn id="14" presetID="10" presetClass="entr" presetSubtype="0" fill="hold" nodeType="withEffect">
                                  <p:stCondLst>
                                    <p:cond delay="30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750"/>
                                        <p:tgtEl>
                                          <p:spTgt spid="41"/>
                                        </p:tgtEl>
                                      </p:cBhvr>
                                    </p:animEffect>
                                  </p:childTnLst>
                                </p:cTn>
                              </p:par>
                              <p:par>
                                <p:cTn id="17" presetID="10" presetClass="entr" presetSubtype="0" fill="hold" nodeType="withEffect">
                                  <p:stCondLst>
                                    <p:cond delay="4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750"/>
                                        <p:tgtEl>
                                          <p:spTgt spid="42"/>
                                        </p:tgtEl>
                                      </p:cBhvr>
                                    </p:animEffect>
                                  </p:childTnLst>
                                </p:cTn>
                              </p:par>
                              <p:par>
                                <p:cTn id="20" presetID="10" presetClass="entr" presetSubtype="0" fill="hold" nodeType="withEffect">
                                  <p:stCondLst>
                                    <p:cond delay="50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750"/>
                                        <p:tgtEl>
                                          <p:spTgt spid="48"/>
                                        </p:tgtEl>
                                      </p:cBhvr>
                                    </p:animEffect>
                                  </p:childTnLst>
                                </p:cTn>
                              </p:par>
                              <p:par>
                                <p:cTn id="23" presetID="10" presetClass="entr" presetSubtype="0" fill="hold" nodeType="withEffect">
                                  <p:stCondLst>
                                    <p:cond delay="60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750"/>
                                        <p:tgtEl>
                                          <p:spTgt spid="43"/>
                                        </p:tgtEl>
                                      </p:cBhvr>
                                    </p:animEffect>
                                  </p:childTnLst>
                                </p:cTn>
                              </p:par>
                              <p:par>
                                <p:cTn id="26" presetID="10" presetClass="entr" presetSubtype="0" fill="hold" nodeType="withEffect">
                                  <p:stCondLst>
                                    <p:cond delay="7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750"/>
                                        <p:tgtEl>
                                          <p:spTgt spid="44"/>
                                        </p:tgtEl>
                                      </p:cBhvr>
                                    </p:animEffect>
                                  </p:childTnLst>
                                </p:cTn>
                              </p:par>
                              <p:par>
                                <p:cTn id="29" presetID="10" presetClass="entr" presetSubtype="0" fill="hold" nodeType="withEffect">
                                  <p:stCondLst>
                                    <p:cond delay="80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750"/>
                                        <p:tgtEl>
                                          <p:spTgt spid="45"/>
                                        </p:tgtEl>
                                      </p:cBhvr>
                                    </p:animEffect>
                                  </p:childTnLst>
                                </p:cTn>
                              </p:par>
                              <p:par>
                                <p:cTn id="32" presetID="10" presetClass="entr" presetSubtype="0" fill="hold" nodeType="withEffect">
                                  <p:stCondLst>
                                    <p:cond delay="90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750"/>
                                        <p:tgtEl>
                                          <p:spTgt spid="46"/>
                                        </p:tgtEl>
                                      </p:cBhvr>
                                    </p:animEffect>
                                  </p:childTnLst>
                                </p:cTn>
                              </p:par>
                              <p:par>
                                <p:cTn id="35" presetID="10" presetClass="entr" presetSubtype="0" fill="hold" nodeType="withEffect">
                                  <p:stCondLst>
                                    <p:cond delay="100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750"/>
                                        <p:tgtEl>
                                          <p:spTgt spid="50"/>
                                        </p:tgtEl>
                                      </p:cBhvr>
                                    </p:animEffect>
                                  </p:childTnLst>
                                </p:cTn>
                              </p:par>
                              <p:par>
                                <p:cTn id="38" presetID="10" presetClass="entr" presetSubtype="0" fill="hold" nodeType="withEffect">
                                  <p:stCondLst>
                                    <p:cond delay="110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750"/>
                                        <p:tgtEl>
                                          <p:spTgt spid="49"/>
                                        </p:tgtEl>
                                      </p:cBhvr>
                                    </p:animEffect>
                                  </p:childTnLst>
                                </p:cTn>
                              </p:par>
                              <p:par>
                                <p:cTn id="41" presetID="10" presetClass="entr" presetSubtype="0" fill="hold" nodeType="withEffect">
                                  <p:stCondLst>
                                    <p:cond delay="120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750"/>
                                        <p:tgtEl>
                                          <p:spTgt spid="47"/>
                                        </p:tgtEl>
                                      </p:cBhvr>
                                    </p:animEffect>
                                  </p:childTnLst>
                                </p:cTn>
                              </p:par>
                              <p:par>
                                <p:cTn id="44" presetID="10" presetClass="entr" presetSubtype="0" fill="hold" nodeType="withEffect">
                                  <p:stCondLst>
                                    <p:cond delay="120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 tekst">
  <p:cSld name="Titel + tekst">
    <p:spTree>
      <p:nvGrpSpPr>
        <p:cNvPr id="1" name="Shape 53"/>
        <p:cNvGrpSpPr/>
        <p:nvPr/>
      </p:nvGrpSpPr>
      <p:grpSpPr>
        <a:xfrm>
          <a:off x="0" y="0"/>
          <a:ext cx="0" cy="0"/>
          <a:chOff x="0" y="0"/>
          <a:chExt cx="0" cy="0"/>
        </a:xfrm>
      </p:grpSpPr>
      <p:sp>
        <p:nvSpPr>
          <p:cNvPr id="54" name="Google Shape;54;p10"/>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0"/>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615950" y="1605600"/>
            <a:ext cx="10952163" cy="46450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600"/>
              </a:spcBef>
              <a:spcAft>
                <a:spcPts val="0"/>
              </a:spcAft>
              <a:buSzPts val="18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228600" algn="l">
              <a:lnSpc>
                <a:spcPct val="90000"/>
              </a:lnSpc>
              <a:spcBef>
                <a:spcPts val="600"/>
              </a:spcBef>
              <a:spcAft>
                <a:spcPts val="0"/>
              </a:spcAft>
              <a:buClr>
                <a:schemeClr val="dk1"/>
              </a:buClr>
              <a:buSzPts val="1800"/>
              <a:buNone/>
              <a:defRPr/>
            </a:lvl4pPr>
            <a:lvl5pPr marL="2286000" lvl="4" indent="-228600" algn="l">
              <a:lnSpc>
                <a:spcPct val="90000"/>
              </a:lnSpc>
              <a:spcBef>
                <a:spcPts val="600"/>
              </a:spcBef>
              <a:spcAft>
                <a:spcPts val="0"/>
              </a:spcAft>
              <a:buClr>
                <a:schemeClr val="accent1"/>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grpSp>
        <p:nvGrpSpPr>
          <p:cNvPr id="57" name="Google Shape;57;p10"/>
          <p:cNvGrpSpPr/>
          <p:nvPr/>
        </p:nvGrpSpPr>
        <p:grpSpPr>
          <a:xfrm>
            <a:off x="-3786437" y="0"/>
            <a:ext cx="3693386" cy="5359349"/>
            <a:chOff x="-3786437" y="0"/>
            <a:chExt cx="3693386" cy="5359349"/>
          </a:xfrm>
        </p:grpSpPr>
        <p:sp>
          <p:nvSpPr>
            <p:cNvPr id="58" name="Google Shape;58;p10"/>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LIJSTNIVEAU KIEZEN</a:t>
              </a:r>
              <a:endParaRPr/>
            </a:p>
          </p:txBody>
        </p:sp>
        <p:sp>
          <p:nvSpPr>
            <p:cNvPr id="59" name="Google Shape;59;p10"/>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60" name="Google Shape;60;p10"/>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61" name="Google Shape;61;p10"/>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62" name="Google Shape;62;p10"/>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a:p>
          </p:txBody>
        </p:sp>
        <p:sp>
          <p:nvSpPr>
            <p:cNvPr id="63" name="Google Shape;63;p10"/>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a:p>
          </p:txBody>
        </p:sp>
        <p:sp>
          <p:nvSpPr>
            <p:cNvPr id="64" name="Google Shape;64;p10"/>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65" name="Google Shape;65;p10"/>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a:p>
          </p:txBody>
        </p:sp>
        <p:sp>
          <p:nvSpPr>
            <p:cNvPr id="66" name="Google Shape;66;p10"/>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a:p>
          </p:txBody>
        </p:sp>
        <p:sp>
          <p:nvSpPr>
            <p:cNvPr id="67" name="Google Shape;67;p10"/>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a:p>
          </p:txBody>
        </p:sp>
        <p:sp>
          <p:nvSpPr>
            <p:cNvPr id="68" name="Google Shape;68;p10"/>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a:p>
          </p:txBody>
        </p:sp>
        <p:sp>
          <p:nvSpPr>
            <p:cNvPr id="69" name="Google Shape;69;p10"/>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a:p>
          </p:txBody>
        </p:sp>
        <p:sp>
          <p:nvSpPr>
            <p:cNvPr id="70" name="Google Shape;70;p10"/>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a:p>
          </p:txBody>
        </p:sp>
        <p:sp>
          <p:nvSpPr>
            <p:cNvPr id="71" name="Google Shape;71;p10"/>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72" name="Google Shape;72;p10"/>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a:p>
          </p:txBody>
        </p:sp>
        <p:sp>
          <p:nvSpPr>
            <p:cNvPr id="73" name="Google Shape;73;p10"/>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74" name="Google Shape;74;p10"/>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a:p>
          </p:txBody>
        </p:sp>
        <p:sp>
          <p:nvSpPr>
            <p:cNvPr id="75" name="Google Shape;75;p10"/>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a:p>
          </p:txBody>
        </p:sp>
        <p:sp>
          <p:nvSpPr>
            <p:cNvPr id="76" name="Google Shape;76;p10"/>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a:p>
          </p:txBody>
        </p:sp>
        <p:sp>
          <p:nvSpPr>
            <p:cNvPr id="77" name="Google Shape;77;p10"/>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a:p>
          </p:txBody>
        </p:sp>
        <p:sp>
          <p:nvSpPr>
            <p:cNvPr id="78" name="Google Shape;78;p10"/>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grpSp>
          <p:nvGrpSpPr>
            <p:cNvPr id="79" name="Google Shape;79;p10"/>
            <p:cNvGrpSpPr/>
            <p:nvPr/>
          </p:nvGrpSpPr>
          <p:grpSpPr>
            <a:xfrm>
              <a:off x="-376736" y="4400186"/>
              <a:ext cx="283685" cy="283685"/>
              <a:chOff x="-510741" y="5913713"/>
              <a:chExt cx="267555" cy="267555"/>
            </a:xfrm>
          </p:grpSpPr>
          <p:sp>
            <p:nvSpPr>
              <p:cNvPr id="80" name="Google Shape;80;p10"/>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81" name="Google Shape;81;p10"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82" name="Google Shape;82;p10"/>
            <p:cNvGrpSpPr/>
            <p:nvPr/>
          </p:nvGrpSpPr>
          <p:grpSpPr>
            <a:xfrm>
              <a:off x="-3605171" y="458674"/>
              <a:ext cx="3234311" cy="558875"/>
              <a:chOff x="-3605171" y="458674"/>
              <a:chExt cx="3234311" cy="558875"/>
            </a:xfrm>
          </p:grpSpPr>
          <p:sp>
            <p:nvSpPr>
              <p:cNvPr id="83" name="Google Shape;83;p10"/>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spcBef>
                    <a:spcPts val="0"/>
                  </a:spcBef>
                  <a:spcAft>
                    <a:spcPts val="0"/>
                  </a:spcAft>
                  <a:buNone/>
                </a:pPr>
                <a:r>
                  <a:rPr lang="nl-NL" sz="900" b="1">
                    <a:solidFill>
                      <a:srgbClr val="211F26"/>
                    </a:solidFill>
                    <a:latin typeface="Calibri"/>
                    <a:ea typeface="Calibri"/>
                    <a:cs typeface="Calibri"/>
                    <a:sym typeface="Calibri"/>
                  </a:rPr>
                  <a:t>Start</a:t>
                </a:r>
                <a:endParaRPr/>
              </a:p>
            </p:txBody>
          </p:sp>
          <p:sp>
            <p:nvSpPr>
              <p:cNvPr id="84" name="Google Shape;84;p10"/>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nvGrpSpPr>
              <p:cNvPr id="85" name="Google Shape;85;p10"/>
              <p:cNvGrpSpPr/>
              <p:nvPr/>
            </p:nvGrpSpPr>
            <p:grpSpPr>
              <a:xfrm>
                <a:off x="-3386247" y="830871"/>
                <a:ext cx="139423" cy="109566"/>
                <a:chOff x="-2866744" y="827071"/>
                <a:chExt cx="168701" cy="132575"/>
              </a:xfrm>
            </p:grpSpPr>
            <p:grpSp>
              <p:nvGrpSpPr>
                <p:cNvPr id="86" name="Google Shape;86;p10"/>
                <p:cNvGrpSpPr/>
                <p:nvPr/>
              </p:nvGrpSpPr>
              <p:grpSpPr>
                <a:xfrm>
                  <a:off x="-2866744" y="827071"/>
                  <a:ext cx="168701" cy="132575"/>
                  <a:chOff x="-2866744" y="827071"/>
                  <a:chExt cx="168701" cy="132575"/>
                </a:xfrm>
              </p:grpSpPr>
              <p:cxnSp>
                <p:nvCxnSpPr>
                  <p:cNvPr id="87" name="Google Shape;87;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88" name="Google Shape;88;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89" name="Google Shape;89;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0" name="Google Shape;90;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1" name="Google Shape;91;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92" name="Google Shape;92;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93" name="Google Shape;93;p10"/>
              <p:cNvGrpSpPr/>
              <p:nvPr/>
            </p:nvGrpSpPr>
            <p:grpSpPr>
              <a:xfrm>
                <a:off x="-3605171" y="830871"/>
                <a:ext cx="139423" cy="109566"/>
                <a:chOff x="-2866744" y="518074"/>
                <a:chExt cx="168701" cy="132575"/>
              </a:xfrm>
            </p:grpSpPr>
            <p:grpSp>
              <p:nvGrpSpPr>
                <p:cNvPr id="94" name="Google Shape;94;p10"/>
                <p:cNvGrpSpPr/>
                <p:nvPr/>
              </p:nvGrpSpPr>
              <p:grpSpPr>
                <a:xfrm>
                  <a:off x="-2866744" y="518074"/>
                  <a:ext cx="168701" cy="132575"/>
                  <a:chOff x="-2866744" y="518074"/>
                  <a:chExt cx="168701" cy="132575"/>
                </a:xfrm>
              </p:grpSpPr>
              <p:cxnSp>
                <p:nvCxnSpPr>
                  <p:cNvPr id="95" name="Google Shape;95;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6" name="Google Shape;96;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7" name="Google Shape;97;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8" name="Google Shape;98;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9" name="Google Shape;99;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00" name="Google Shape;100;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cxnSp>
            <p:nvCxnSpPr>
              <p:cNvPr id="101" name="Google Shape;101;p10"/>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102" name="Google Shape;102;p10"/>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103" name="Google Shape;103;p10"/>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a:p>
            </p:txBody>
          </p:sp>
          <p:sp>
            <p:nvSpPr>
              <p:cNvPr id="104" name="Google Shape;104;p10"/>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a:p>
            </p:txBody>
          </p:sp>
          <p:grpSp>
            <p:nvGrpSpPr>
              <p:cNvPr id="105" name="Google Shape;105;p10"/>
              <p:cNvGrpSpPr/>
              <p:nvPr/>
            </p:nvGrpSpPr>
            <p:grpSpPr>
              <a:xfrm>
                <a:off x="-2916763" y="769168"/>
                <a:ext cx="268738" cy="248381"/>
                <a:chOff x="-2916763" y="769168"/>
                <a:chExt cx="268738" cy="248381"/>
              </a:xfrm>
            </p:grpSpPr>
            <p:sp>
              <p:nvSpPr>
                <p:cNvPr id="106" name="Google Shape;106;p10"/>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b="0">
                    <a:solidFill>
                      <a:srgbClr val="211F26"/>
                    </a:solidFill>
                    <a:latin typeface="Calibri"/>
                    <a:ea typeface="Calibri"/>
                    <a:cs typeface="Calibri"/>
                    <a:sym typeface="Calibri"/>
                  </a:endParaRPr>
                </a:p>
              </p:txBody>
            </p:sp>
            <p:grpSp>
              <p:nvGrpSpPr>
                <p:cNvPr id="107" name="Google Shape;107;p10"/>
                <p:cNvGrpSpPr/>
                <p:nvPr/>
              </p:nvGrpSpPr>
              <p:grpSpPr>
                <a:xfrm>
                  <a:off x="-2866744" y="827071"/>
                  <a:ext cx="168701" cy="132575"/>
                  <a:chOff x="-2866744" y="827071"/>
                  <a:chExt cx="168701" cy="132575"/>
                </a:xfrm>
              </p:grpSpPr>
              <p:cxnSp>
                <p:nvCxnSpPr>
                  <p:cNvPr id="108" name="Google Shape;108;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09" name="Google Shape;109;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10" name="Google Shape;110;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11" name="Google Shape;111;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12" name="Google Shape;112;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13" name="Google Shape;113;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114" name="Google Shape;114;p10"/>
              <p:cNvGrpSpPr/>
              <p:nvPr/>
            </p:nvGrpSpPr>
            <p:grpSpPr>
              <a:xfrm>
                <a:off x="-2916763" y="460171"/>
                <a:ext cx="268738" cy="248381"/>
                <a:chOff x="-2916763" y="460171"/>
                <a:chExt cx="268738" cy="248381"/>
              </a:xfrm>
            </p:grpSpPr>
            <p:sp>
              <p:nvSpPr>
                <p:cNvPr id="115" name="Google Shape;115;p10"/>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b="0">
                    <a:solidFill>
                      <a:srgbClr val="211F26"/>
                    </a:solidFill>
                    <a:latin typeface="Calibri"/>
                    <a:ea typeface="Calibri"/>
                    <a:cs typeface="Calibri"/>
                    <a:sym typeface="Calibri"/>
                  </a:endParaRPr>
                </a:p>
              </p:txBody>
            </p:sp>
            <p:grpSp>
              <p:nvGrpSpPr>
                <p:cNvPr id="116" name="Google Shape;116;p10"/>
                <p:cNvGrpSpPr/>
                <p:nvPr/>
              </p:nvGrpSpPr>
              <p:grpSpPr>
                <a:xfrm>
                  <a:off x="-2866744" y="518074"/>
                  <a:ext cx="168701" cy="132575"/>
                  <a:chOff x="-2866744" y="518074"/>
                  <a:chExt cx="168701" cy="132575"/>
                </a:xfrm>
              </p:grpSpPr>
              <p:cxnSp>
                <p:nvCxnSpPr>
                  <p:cNvPr id="117" name="Google Shape;117;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18" name="Google Shape;118;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19" name="Google Shape;119;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20" name="Google Shape;120;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21" name="Google Shape;121;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22" name="Google Shape;122;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grpSp>
      <p:sp>
        <p:nvSpPr>
          <p:cNvPr id="123" name="Google Shape;123;p10"/>
          <p:cNvSpPr/>
          <p:nvPr/>
        </p:nvSpPr>
        <p:spPr>
          <a:xfrm>
            <a:off x="0" y="-425941"/>
            <a:ext cx="1067600" cy="24622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nl-NL" sz="1600" b="0" cap="none">
                <a:solidFill>
                  <a:schemeClr val="accent1"/>
                </a:solidFill>
                <a:latin typeface="Arial"/>
                <a:ea typeface="Arial"/>
                <a:cs typeface="Arial"/>
                <a:sym typeface="Arial"/>
              </a:rPr>
              <a:t>Titel + tekst</a:t>
            </a:r>
            <a:endParaRPr/>
          </a:p>
        </p:txBody>
      </p:sp>
      <p:sp>
        <p:nvSpPr>
          <p:cNvPr id="124" name="Google Shape;124;p10"/>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750"/>
                                        <p:tgtEl>
                                          <p:spTgt spid="124"/>
                                        </p:tgtEl>
                                      </p:cBhvr>
                                    </p:animEffect>
                                  </p:childTnLst>
                                </p:cTn>
                              </p:par>
                              <p:par>
                                <p:cTn id="8" presetID="10" presetClass="entr" presetSubtype="0" fill="hold" nodeType="withEffect">
                                  <p:stCondLst>
                                    <p:cond delay="25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7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kst + afbeelding (L)">
  <p:cSld name="Tekst + afbeelding (L)">
    <p:spTree>
      <p:nvGrpSpPr>
        <p:cNvPr id="1" name="Shape 125"/>
        <p:cNvGrpSpPr/>
        <p:nvPr/>
      </p:nvGrpSpPr>
      <p:grpSpPr>
        <a:xfrm>
          <a:off x="0" y="0"/>
          <a:ext cx="0" cy="0"/>
          <a:chOff x="0" y="0"/>
          <a:chExt cx="0" cy="0"/>
        </a:xfrm>
      </p:grpSpPr>
      <p:sp>
        <p:nvSpPr>
          <p:cNvPr id="126" name="Google Shape;126;p11"/>
          <p:cNvSpPr>
            <a:spLocks noGrp="1"/>
          </p:cNvSpPr>
          <p:nvPr>
            <p:ph type="pic" idx="2"/>
          </p:nvPr>
        </p:nvSpPr>
        <p:spPr>
          <a:xfrm>
            <a:off x="615950" y="609600"/>
            <a:ext cx="10952162" cy="5627688"/>
          </a:xfrm>
          <a:prstGeom prst="rect">
            <a:avLst/>
          </a:prstGeom>
          <a:solidFill>
            <a:srgbClr val="F2F2F2"/>
          </a:solidFill>
          <a:ln>
            <a:noFill/>
          </a:ln>
        </p:spPr>
      </p:sp>
      <p:sp>
        <p:nvSpPr>
          <p:cNvPr id="127" name="Google Shape;127;p11"/>
          <p:cNvSpPr txBox="1">
            <a:spLocks noGrp="1"/>
          </p:cNvSpPr>
          <p:nvPr>
            <p:ph type="body" idx="1"/>
          </p:nvPr>
        </p:nvSpPr>
        <p:spPr>
          <a:xfrm>
            <a:off x="1221581" y="4622800"/>
            <a:ext cx="9740900" cy="1003300"/>
          </a:xfrm>
          <a:prstGeom prst="rect">
            <a:avLst/>
          </a:prstGeom>
          <a:solidFill>
            <a:schemeClr val="accent1"/>
          </a:solidFill>
          <a:ln>
            <a:noFill/>
          </a:ln>
        </p:spPr>
        <p:txBody>
          <a:bodyPr spcFirstLastPara="1" wrap="square" lIns="0" tIns="0" rIns="0" bIns="0" anchor="ctr" anchorCtr="0">
            <a:noAutofit/>
          </a:bodyPr>
          <a:lstStyle>
            <a:lvl1pPr marL="457200" lvl="0" indent="-228600" algn="ctr">
              <a:lnSpc>
                <a:spcPct val="128000"/>
              </a:lnSpc>
              <a:spcBef>
                <a:spcPts val="0"/>
              </a:spcBef>
              <a:spcAft>
                <a:spcPts val="0"/>
              </a:spcAft>
              <a:buSzPts val="3000"/>
              <a:buFont typeface="Arial"/>
              <a:buNone/>
              <a:defRPr sz="30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28" name="Google Shape;128;p11"/>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11"/>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1"/>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31" name="Google Shape;131;p11"/>
          <p:cNvGrpSpPr/>
          <p:nvPr/>
        </p:nvGrpSpPr>
        <p:grpSpPr>
          <a:xfrm>
            <a:off x="12377595" y="0"/>
            <a:ext cx="3693386" cy="5270646"/>
            <a:chOff x="-3786437" y="0"/>
            <a:chExt cx="3693386" cy="5270646"/>
          </a:xfrm>
        </p:grpSpPr>
        <p:sp>
          <p:nvSpPr>
            <p:cNvPr id="132" name="Google Shape;132;p11"/>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sp>
          <p:nvSpPr>
            <p:cNvPr id="133" name="Google Shape;133;p11"/>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AFBEELDING INVOEGEN/OPMAKEN</a:t>
              </a:r>
              <a:endParaRPr/>
            </a:p>
          </p:txBody>
        </p:sp>
        <p:sp>
          <p:nvSpPr>
            <p:cNvPr id="134" name="Google Shape;134;p11"/>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135" name="Google Shape;135;p11"/>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a:p>
          </p:txBody>
        </p:sp>
        <p:grpSp>
          <p:nvGrpSpPr>
            <p:cNvPr id="136" name="Google Shape;136;p11"/>
            <p:cNvGrpSpPr/>
            <p:nvPr/>
          </p:nvGrpSpPr>
          <p:grpSpPr>
            <a:xfrm>
              <a:off x="-3316179" y="1231351"/>
              <a:ext cx="294789" cy="346676"/>
              <a:chOff x="14466489" y="1001522"/>
              <a:chExt cx="290627" cy="341782"/>
            </a:xfrm>
          </p:grpSpPr>
          <p:sp>
            <p:nvSpPr>
              <p:cNvPr id="137" name="Google Shape;137;p11"/>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38" name="Google Shape;138;p11"/>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139" name="Google Shape;139;p11"/>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140" name="Google Shape;140;p11"/>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cxnSp>
            <p:nvCxnSpPr>
              <p:cNvPr id="141" name="Google Shape;141;p11"/>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42" name="Google Shape;142;p11"/>
              <p:cNvCxnSpPr>
                <a:stCxn id="140"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43" name="Google Shape;143;p11"/>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144" name="Google Shape;144;p11"/>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a:p>
          </p:txBody>
        </p:sp>
        <p:grpSp>
          <p:nvGrpSpPr>
            <p:cNvPr id="145" name="Google Shape;145;p11"/>
            <p:cNvGrpSpPr/>
            <p:nvPr/>
          </p:nvGrpSpPr>
          <p:grpSpPr>
            <a:xfrm>
              <a:off x="-3311319" y="2164285"/>
              <a:ext cx="825500" cy="209550"/>
              <a:chOff x="13504624" y="2482850"/>
              <a:chExt cx="825500" cy="209550"/>
            </a:xfrm>
          </p:grpSpPr>
          <p:sp>
            <p:nvSpPr>
              <p:cNvPr id="146" name="Google Shape;146;p11"/>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r>
                  <a:rPr lang="nl-NL" sz="900" b="0">
                    <a:solidFill>
                      <a:srgbClr val="211F26"/>
                    </a:solidFill>
                    <a:latin typeface="Calibri"/>
                    <a:ea typeface="Calibri"/>
                    <a:cs typeface="Calibri"/>
                    <a:sym typeface="Calibri"/>
                  </a:rPr>
                  <a:t>Invoegen</a:t>
                </a:r>
                <a:endParaRPr/>
              </a:p>
            </p:txBody>
          </p:sp>
          <p:cxnSp>
            <p:nvCxnSpPr>
              <p:cNvPr id="147" name="Google Shape;147;p11"/>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48" name="Google Shape;148;p11"/>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900" b="1">
                  <a:solidFill>
                    <a:srgbClr val="211F26"/>
                  </a:solidFill>
                  <a:latin typeface="Calibri"/>
                  <a:ea typeface="Calibri"/>
                  <a:cs typeface="Calibri"/>
                  <a:sym typeface="Calibri"/>
                </a:endParaRPr>
              </a:p>
            </p:txBody>
          </p:sp>
        </p:grpSp>
        <p:sp>
          <p:nvSpPr>
            <p:cNvPr id="149" name="Google Shape;149;p11"/>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150" name="Google Shape;150;p11"/>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a:p>
          </p:txBody>
        </p:sp>
        <p:grpSp>
          <p:nvGrpSpPr>
            <p:cNvPr id="151" name="Google Shape;151;p11"/>
            <p:cNvGrpSpPr/>
            <p:nvPr/>
          </p:nvGrpSpPr>
          <p:grpSpPr>
            <a:xfrm>
              <a:off x="-3408294" y="3643742"/>
              <a:ext cx="622283" cy="612920"/>
              <a:chOff x="12617641" y="3403239"/>
              <a:chExt cx="752963" cy="741634"/>
            </a:xfrm>
          </p:grpSpPr>
          <p:grpSp>
            <p:nvGrpSpPr>
              <p:cNvPr id="152" name="Google Shape;152;p11"/>
              <p:cNvGrpSpPr/>
              <p:nvPr/>
            </p:nvGrpSpPr>
            <p:grpSpPr>
              <a:xfrm>
                <a:off x="12771530" y="3403239"/>
                <a:ext cx="467176" cy="448491"/>
                <a:chOff x="12782157" y="3403239"/>
                <a:chExt cx="467176" cy="448491"/>
              </a:xfrm>
            </p:grpSpPr>
            <p:grpSp>
              <p:nvGrpSpPr>
                <p:cNvPr id="153" name="Google Shape;153;p11"/>
                <p:cNvGrpSpPr/>
                <p:nvPr/>
              </p:nvGrpSpPr>
              <p:grpSpPr>
                <a:xfrm>
                  <a:off x="12782157" y="3403239"/>
                  <a:ext cx="412976" cy="396132"/>
                  <a:chOff x="13554906" y="3320109"/>
                  <a:chExt cx="443917" cy="425811"/>
                </a:xfrm>
              </p:grpSpPr>
              <p:grpSp>
                <p:nvGrpSpPr>
                  <p:cNvPr id="154" name="Google Shape;154;p11"/>
                  <p:cNvGrpSpPr/>
                  <p:nvPr/>
                </p:nvGrpSpPr>
                <p:grpSpPr>
                  <a:xfrm>
                    <a:off x="13554906" y="3320109"/>
                    <a:ext cx="443917" cy="425811"/>
                    <a:chOff x="12909684" y="1276143"/>
                    <a:chExt cx="443917" cy="425811"/>
                  </a:xfrm>
                </p:grpSpPr>
                <p:sp>
                  <p:nvSpPr>
                    <p:cNvPr id="155" name="Google Shape;155;p11"/>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56" name="Google Shape;156;p11"/>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57" name="Google Shape;157;p11"/>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pic>
                <p:nvPicPr>
                  <p:cNvPr id="158" name="Google Shape;158;p11"/>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59" name="Google Shape;159;p11"/>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60" name="Google Shape;160;p11"/>
                <p:cNvGrpSpPr/>
                <p:nvPr/>
              </p:nvGrpSpPr>
              <p:grpSpPr>
                <a:xfrm>
                  <a:off x="13103513" y="3705268"/>
                  <a:ext cx="145820" cy="146462"/>
                  <a:chOff x="13096169" y="3602278"/>
                  <a:chExt cx="145820" cy="146462"/>
                </a:xfrm>
              </p:grpSpPr>
              <p:sp>
                <p:nvSpPr>
                  <p:cNvPr id="161" name="Google Shape;161;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162" name="Google Shape;162;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163" name="Google Shape;163;p11"/>
                <p:cNvGrpSpPr/>
                <p:nvPr/>
              </p:nvGrpSpPr>
              <p:grpSpPr>
                <a:xfrm rot="10800000">
                  <a:off x="13061402" y="3665637"/>
                  <a:ext cx="145820" cy="146462"/>
                  <a:chOff x="13096169" y="3602278"/>
                  <a:chExt cx="145820" cy="146462"/>
                </a:xfrm>
              </p:grpSpPr>
              <p:sp>
                <p:nvSpPr>
                  <p:cNvPr id="164" name="Google Shape;164;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165" name="Google Shape;165;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sp>
            <p:nvSpPr>
              <p:cNvPr id="166" name="Google Shape;166;p11"/>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nl-NL" sz="900" b="0">
                    <a:solidFill>
                      <a:srgbClr val="211F26"/>
                    </a:solidFill>
                    <a:latin typeface="Calibri"/>
                    <a:ea typeface="Calibri"/>
                    <a:cs typeface="Calibri"/>
                    <a:sym typeface="Calibri"/>
                  </a:rPr>
                  <a:t>Bijsnijden</a:t>
                </a:r>
                <a:endParaRPr/>
              </a:p>
            </p:txBody>
          </p:sp>
          <p:sp>
            <p:nvSpPr>
              <p:cNvPr id="167" name="Google Shape;167;p11"/>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168" name="Google Shape;168;p11"/>
            <p:cNvGrpSpPr/>
            <p:nvPr/>
          </p:nvGrpSpPr>
          <p:grpSpPr>
            <a:xfrm>
              <a:off x="-376736" y="4271597"/>
              <a:ext cx="283685" cy="283685"/>
              <a:chOff x="-510741" y="5913713"/>
              <a:chExt cx="267555" cy="267555"/>
            </a:xfrm>
          </p:grpSpPr>
          <p:sp>
            <p:nvSpPr>
              <p:cNvPr id="169" name="Google Shape;169;p11"/>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170" name="Google Shape;170;p11"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250"/>
                                        <p:tgtEl>
                                          <p:spTgt spid="126"/>
                                        </p:tgtEl>
                                      </p:cBhvr>
                                    </p:animEffect>
                                  </p:childTnLst>
                                </p:cTn>
                              </p:par>
                              <p:par>
                                <p:cTn id="8" presetID="10" presetClass="entr" presetSubtype="0" fill="hold" nodeType="withEffect">
                                  <p:stCondLst>
                                    <p:cond delay="250"/>
                                  </p:stCondLst>
                                  <p:childTnLst>
                                    <p:set>
                                      <p:cBhvr>
                                        <p:cTn id="9" dur="1" fill="hold">
                                          <p:stCondLst>
                                            <p:cond delay="0"/>
                                          </p:stCondLst>
                                        </p:cTn>
                                        <p:tgtEl>
                                          <p:spTgt spid="127"/>
                                        </p:tgtEl>
                                        <p:attrNameLst>
                                          <p:attrName>style.visibility</p:attrName>
                                        </p:attrNameLst>
                                      </p:cBhvr>
                                      <p:to>
                                        <p:strVal val="visible"/>
                                      </p:to>
                                    </p:set>
                                    <p:animEffect transition="in" filter="fade">
                                      <p:cBhvr>
                                        <p:cTn id="10" dur="25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kst + afbeelding (M)">
  <p:cSld name="Tekst + afbeelding (M)">
    <p:spTree>
      <p:nvGrpSpPr>
        <p:cNvPr id="1" name="Shape 171"/>
        <p:cNvGrpSpPr/>
        <p:nvPr/>
      </p:nvGrpSpPr>
      <p:grpSpPr>
        <a:xfrm>
          <a:off x="0" y="0"/>
          <a:ext cx="0" cy="0"/>
          <a:chOff x="0" y="0"/>
          <a:chExt cx="0" cy="0"/>
        </a:xfrm>
      </p:grpSpPr>
      <p:sp>
        <p:nvSpPr>
          <p:cNvPr id="172" name="Google Shape;172;p12"/>
          <p:cNvSpPr>
            <a:spLocks noGrp="1"/>
          </p:cNvSpPr>
          <p:nvPr>
            <p:ph type="pic" idx="2"/>
          </p:nvPr>
        </p:nvSpPr>
        <p:spPr>
          <a:xfrm>
            <a:off x="615950" y="609600"/>
            <a:ext cx="7194550" cy="5627688"/>
          </a:xfrm>
          <a:prstGeom prst="rect">
            <a:avLst/>
          </a:prstGeom>
          <a:solidFill>
            <a:srgbClr val="F2F2F2"/>
          </a:solidFill>
          <a:ln>
            <a:noFill/>
          </a:ln>
        </p:spPr>
      </p:sp>
      <p:sp>
        <p:nvSpPr>
          <p:cNvPr id="173" name="Google Shape;173;p12"/>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74" name="Google Shape;174;p12"/>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12"/>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12"/>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77" name="Google Shape;177;p12"/>
          <p:cNvGrpSpPr/>
          <p:nvPr/>
        </p:nvGrpSpPr>
        <p:grpSpPr>
          <a:xfrm>
            <a:off x="-3786437" y="0"/>
            <a:ext cx="3693386" cy="5270646"/>
            <a:chOff x="-3786437" y="0"/>
            <a:chExt cx="3693386" cy="5270646"/>
          </a:xfrm>
        </p:grpSpPr>
        <p:sp>
          <p:nvSpPr>
            <p:cNvPr id="178" name="Google Shape;178;p12"/>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sp>
          <p:nvSpPr>
            <p:cNvPr id="179" name="Google Shape;179;p12"/>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AFBEELDING INVOEGEN/OPMAKEN</a:t>
              </a:r>
              <a:endParaRPr/>
            </a:p>
          </p:txBody>
        </p:sp>
        <p:sp>
          <p:nvSpPr>
            <p:cNvPr id="180" name="Google Shape;180;p12"/>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181" name="Google Shape;181;p12"/>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a:p>
          </p:txBody>
        </p:sp>
        <p:grpSp>
          <p:nvGrpSpPr>
            <p:cNvPr id="182" name="Google Shape;182;p12"/>
            <p:cNvGrpSpPr/>
            <p:nvPr/>
          </p:nvGrpSpPr>
          <p:grpSpPr>
            <a:xfrm>
              <a:off x="-3316179" y="1231351"/>
              <a:ext cx="294789" cy="346676"/>
              <a:chOff x="14466489" y="1001522"/>
              <a:chExt cx="290627" cy="341782"/>
            </a:xfrm>
          </p:grpSpPr>
          <p:sp>
            <p:nvSpPr>
              <p:cNvPr id="183" name="Google Shape;183;p12"/>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84" name="Google Shape;184;p12"/>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185" name="Google Shape;185;p12"/>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186" name="Google Shape;186;p12"/>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cxnSp>
            <p:nvCxnSpPr>
              <p:cNvPr id="187" name="Google Shape;187;p12"/>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88" name="Google Shape;188;p12"/>
              <p:cNvCxnSpPr>
                <a:stCxn id="186"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89" name="Google Shape;189;p12"/>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190" name="Google Shape;190;p12"/>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a:p>
          </p:txBody>
        </p:sp>
        <p:grpSp>
          <p:nvGrpSpPr>
            <p:cNvPr id="191" name="Google Shape;191;p12"/>
            <p:cNvGrpSpPr/>
            <p:nvPr/>
          </p:nvGrpSpPr>
          <p:grpSpPr>
            <a:xfrm>
              <a:off x="-3311319" y="2164285"/>
              <a:ext cx="825500" cy="209550"/>
              <a:chOff x="13504624" y="2482850"/>
              <a:chExt cx="825500" cy="209550"/>
            </a:xfrm>
          </p:grpSpPr>
          <p:sp>
            <p:nvSpPr>
              <p:cNvPr id="192" name="Google Shape;192;p12"/>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r>
                  <a:rPr lang="nl-NL" sz="900" b="0">
                    <a:solidFill>
                      <a:srgbClr val="211F26"/>
                    </a:solidFill>
                    <a:latin typeface="Calibri"/>
                    <a:ea typeface="Calibri"/>
                    <a:cs typeface="Calibri"/>
                    <a:sym typeface="Calibri"/>
                  </a:rPr>
                  <a:t>Invoegen</a:t>
                </a:r>
                <a:endParaRPr/>
              </a:p>
            </p:txBody>
          </p:sp>
          <p:cxnSp>
            <p:nvCxnSpPr>
              <p:cNvPr id="193" name="Google Shape;193;p12"/>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94" name="Google Shape;194;p12"/>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900" b="1">
                  <a:solidFill>
                    <a:srgbClr val="211F26"/>
                  </a:solidFill>
                  <a:latin typeface="Calibri"/>
                  <a:ea typeface="Calibri"/>
                  <a:cs typeface="Calibri"/>
                  <a:sym typeface="Calibri"/>
                </a:endParaRPr>
              </a:p>
            </p:txBody>
          </p:sp>
        </p:grpSp>
        <p:sp>
          <p:nvSpPr>
            <p:cNvPr id="195" name="Google Shape;195;p12"/>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196" name="Google Shape;196;p12"/>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a:p>
          </p:txBody>
        </p:sp>
        <p:grpSp>
          <p:nvGrpSpPr>
            <p:cNvPr id="197" name="Google Shape;197;p12"/>
            <p:cNvGrpSpPr/>
            <p:nvPr/>
          </p:nvGrpSpPr>
          <p:grpSpPr>
            <a:xfrm>
              <a:off x="-3408294" y="3643742"/>
              <a:ext cx="622283" cy="612920"/>
              <a:chOff x="12617641" y="3403239"/>
              <a:chExt cx="752963" cy="741634"/>
            </a:xfrm>
          </p:grpSpPr>
          <p:grpSp>
            <p:nvGrpSpPr>
              <p:cNvPr id="198" name="Google Shape;198;p12"/>
              <p:cNvGrpSpPr/>
              <p:nvPr/>
            </p:nvGrpSpPr>
            <p:grpSpPr>
              <a:xfrm>
                <a:off x="12771530" y="3403239"/>
                <a:ext cx="467176" cy="448491"/>
                <a:chOff x="12782157" y="3403239"/>
                <a:chExt cx="467176" cy="448491"/>
              </a:xfrm>
            </p:grpSpPr>
            <p:grpSp>
              <p:nvGrpSpPr>
                <p:cNvPr id="199" name="Google Shape;199;p12"/>
                <p:cNvGrpSpPr/>
                <p:nvPr/>
              </p:nvGrpSpPr>
              <p:grpSpPr>
                <a:xfrm>
                  <a:off x="12782157" y="3403239"/>
                  <a:ext cx="412976" cy="396132"/>
                  <a:chOff x="13554906" y="3320109"/>
                  <a:chExt cx="443917" cy="425811"/>
                </a:xfrm>
              </p:grpSpPr>
              <p:grpSp>
                <p:nvGrpSpPr>
                  <p:cNvPr id="200" name="Google Shape;200;p12"/>
                  <p:cNvGrpSpPr/>
                  <p:nvPr/>
                </p:nvGrpSpPr>
                <p:grpSpPr>
                  <a:xfrm>
                    <a:off x="13554906" y="3320109"/>
                    <a:ext cx="443917" cy="425811"/>
                    <a:chOff x="12909684" y="1276143"/>
                    <a:chExt cx="443917" cy="425811"/>
                  </a:xfrm>
                </p:grpSpPr>
                <p:sp>
                  <p:nvSpPr>
                    <p:cNvPr id="201" name="Google Shape;201;p12"/>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02" name="Google Shape;202;p12"/>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03" name="Google Shape;203;p12"/>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pic>
                <p:nvPicPr>
                  <p:cNvPr id="204" name="Google Shape;204;p12"/>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05" name="Google Shape;205;p12"/>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06" name="Google Shape;206;p12"/>
                <p:cNvGrpSpPr/>
                <p:nvPr/>
              </p:nvGrpSpPr>
              <p:grpSpPr>
                <a:xfrm>
                  <a:off x="13103513" y="3705268"/>
                  <a:ext cx="145820" cy="146462"/>
                  <a:chOff x="13096169" y="3602278"/>
                  <a:chExt cx="145820" cy="146462"/>
                </a:xfrm>
              </p:grpSpPr>
              <p:sp>
                <p:nvSpPr>
                  <p:cNvPr id="207" name="Google Shape;207;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08" name="Google Shape;208;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09" name="Google Shape;209;p12"/>
                <p:cNvGrpSpPr/>
                <p:nvPr/>
              </p:nvGrpSpPr>
              <p:grpSpPr>
                <a:xfrm rot="10800000">
                  <a:off x="13061402" y="3665637"/>
                  <a:ext cx="145820" cy="146462"/>
                  <a:chOff x="13096169" y="3602278"/>
                  <a:chExt cx="145820" cy="146462"/>
                </a:xfrm>
              </p:grpSpPr>
              <p:sp>
                <p:nvSpPr>
                  <p:cNvPr id="210" name="Google Shape;210;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11" name="Google Shape;211;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sp>
            <p:nvSpPr>
              <p:cNvPr id="212" name="Google Shape;212;p12"/>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nl-NL" sz="900" b="0">
                    <a:solidFill>
                      <a:srgbClr val="211F26"/>
                    </a:solidFill>
                    <a:latin typeface="Calibri"/>
                    <a:ea typeface="Calibri"/>
                    <a:cs typeface="Calibri"/>
                    <a:sym typeface="Calibri"/>
                  </a:rPr>
                  <a:t>Bijsnijden</a:t>
                </a:r>
                <a:endParaRPr/>
              </a:p>
            </p:txBody>
          </p:sp>
          <p:sp>
            <p:nvSpPr>
              <p:cNvPr id="213" name="Google Shape;213;p12"/>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14" name="Google Shape;214;p12"/>
            <p:cNvGrpSpPr/>
            <p:nvPr/>
          </p:nvGrpSpPr>
          <p:grpSpPr>
            <a:xfrm>
              <a:off x="-376736" y="4271597"/>
              <a:ext cx="283685" cy="283685"/>
              <a:chOff x="-510741" y="5913713"/>
              <a:chExt cx="267555" cy="267555"/>
            </a:xfrm>
          </p:grpSpPr>
          <p:sp>
            <p:nvSpPr>
              <p:cNvPr id="215" name="Google Shape;215;p12"/>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216" name="Google Shape;216;p12"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250"/>
                                        <p:tgtEl>
                                          <p:spTgt spid="172"/>
                                        </p:tgtEl>
                                      </p:cBhvr>
                                    </p:animEffect>
                                  </p:childTnLst>
                                </p:cTn>
                              </p:par>
                              <p:par>
                                <p:cTn id="8" presetID="10" presetClass="entr" presetSubtype="0" fill="hold" nodeType="withEffect">
                                  <p:stCondLst>
                                    <p:cond delay="250"/>
                                  </p:stCondLst>
                                  <p:childTnLst>
                                    <p:set>
                                      <p:cBhvr>
                                        <p:cTn id="9" dur="1" fill="hold">
                                          <p:stCondLst>
                                            <p:cond delay="0"/>
                                          </p:stCondLst>
                                        </p:cTn>
                                        <p:tgtEl>
                                          <p:spTgt spid="173"/>
                                        </p:tgtEl>
                                        <p:attrNameLst>
                                          <p:attrName>style.visibility</p:attrName>
                                        </p:attrNameLst>
                                      </p:cBhvr>
                                      <p:to>
                                        <p:strVal val="visible"/>
                                      </p:to>
                                    </p:set>
                                    <p:animEffect transition="in" filter="fade">
                                      <p:cBhvr>
                                        <p:cTn id="10" dur="25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fbeelding">
  <p:cSld name="Afbeelding">
    <p:spTree>
      <p:nvGrpSpPr>
        <p:cNvPr id="1" name="Shape 217"/>
        <p:cNvGrpSpPr/>
        <p:nvPr/>
      </p:nvGrpSpPr>
      <p:grpSpPr>
        <a:xfrm>
          <a:off x="0" y="0"/>
          <a:ext cx="0" cy="0"/>
          <a:chOff x="0" y="0"/>
          <a:chExt cx="0" cy="0"/>
        </a:xfrm>
      </p:grpSpPr>
      <p:sp>
        <p:nvSpPr>
          <p:cNvPr id="218" name="Google Shape;218;p13"/>
          <p:cNvSpPr>
            <a:spLocks noGrp="1"/>
          </p:cNvSpPr>
          <p:nvPr>
            <p:ph type="pic" idx="2"/>
          </p:nvPr>
        </p:nvSpPr>
        <p:spPr>
          <a:xfrm>
            <a:off x="-14158" y="0"/>
            <a:ext cx="12206157" cy="6858000"/>
          </a:xfrm>
          <a:prstGeom prst="rect">
            <a:avLst/>
          </a:prstGeom>
          <a:solidFill>
            <a:srgbClr val="F2F2F2"/>
          </a:solidFill>
          <a:ln>
            <a:noFill/>
          </a:ln>
        </p:spPr>
      </p:sp>
      <p:sp>
        <p:nvSpPr>
          <p:cNvPr id="219" name="Google Shape;219;p1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13"/>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1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22" name="Google Shape;222;p13"/>
          <p:cNvGrpSpPr/>
          <p:nvPr/>
        </p:nvGrpSpPr>
        <p:grpSpPr>
          <a:xfrm>
            <a:off x="-3786437" y="0"/>
            <a:ext cx="3693386" cy="5270646"/>
            <a:chOff x="-3786437" y="0"/>
            <a:chExt cx="3693386" cy="5270646"/>
          </a:xfrm>
        </p:grpSpPr>
        <p:sp>
          <p:nvSpPr>
            <p:cNvPr id="223" name="Google Shape;223;p13"/>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sp>
          <p:nvSpPr>
            <p:cNvPr id="224" name="Google Shape;224;p13"/>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AFBEELDING INVOEGEN/OPMAKEN</a:t>
              </a:r>
              <a:endParaRPr/>
            </a:p>
          </p:txBody>
        </p:sp>
        <p:sp>
          <p:nvSpPr>
            <p:cNvPr id="225" name="Google Shape;225;p13"/>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226" name="Google Shape;226;p13"/>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a:p>
          </p:txBody>
        </p:sp>
        <p:grpSp>
          <p:nvGrpSpPr>
            <p:cNvPr id="227" name="Google Shape;227;p13"/>
            <p:cNvGrpSpPr/>
            <p:nvPr/>
          </p:nvGrpSpPr>
          <p:grpSpPr>
            <a:xfrm>
              <a:off x="-3316179" y="1231351"/>
              <a:ext cx="294789" cy="346676"/>
              <a:chOff x="14466489" y="1001522"/>
              <a:chExt cx="290627" cy="341782"/>
            </a:xfrm>
          </p:grpSpPr>
          <p:sp>
            <p:nvSpPr>
              <p:cNvPr id="228" name="Google Shape;228;p13"/>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29" name="Google Shape;229;p13"/>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230" name="Google Shape;230;p13"/>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231" name="Google Shape;231;p13"/>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cxnSp>
            <p:nvCxnSpPr>
              <p:cNvPr id="232" name="Google Shape;232;p13"/>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233" name="Google Shape;233;p13"/>
              <p:cNvCxnSpPr>
                <a:stCxn id="231"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234" name="Google Shape;234;p13"/>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235" name="Google Shape;235;p13"/>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a:p>
          </p:txBody>
        </p:sp>
        <p:grpSp>
          <p:nvGrpSpPr>
            <p:cNvPr id="236" name="Google Shape;236;p13"/>
            <p:cNvGrpSpPr/>
            <p:nvPr/>
          </p:nvGrpSpPr>
          <p:grpSpPr>
            <a:xfrm>
              <a:off x="-3311319" y="2164285"/>
              <a:ext cx="825500" cy="209550"/>
              <a:chOff x="13504624" y="2482850"/>
              <a:chExt cx="825500" cy="209550"/>
            </a:xfrm>
          </p:grpSpPr>
          <p:sp>
            <p:nvSpPr>
              <p:cNvPr id="237" name="Google Shape;237;p13"/>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r>
                  <a:rPr lang="nl-NL" sz="900" b="0">
                    <a:solidFill>
                      <a:srgbClr val="211F26"/>
                    </a:solidFill>
                    <a:latin typeface="Calibri"/>
                    <a:ea typeface="Calibri"/>
                    <a:cs typeface="Calibri"/>
                    <a:sym typeface="Calibri"/>
                  </a:rPr>
                  <a:t>Invoegen</a:t>
                </a:r>
                <a:endParaRPr/>
              </a:p>
            </p:txBody>
          </p:sp>
          <p:cxnSp>
            <p:nvCxnSpPr>
              <p:cNvPr id="238" name="Google Shape;238;p13"/>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239" name="Google Shape;239;p13"/>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900" b="1">
                  <a:solidFill>
                    <a:srgbClr val="211F26"/>
                  </a:solidFill>
                  <a:latin typeface="Calibri"/>
                  <a:ea typeface="Calibri"/>
                  <a:cs typeface="Calibri"/>
                  <a:sym typeface="Calibri"/>
                </a:endParaRPr>
              </a:p>
            </p:txBody>
          </p:sp>
        </p:grpSp>
        <p:sp>
          <p:nvSpPr>
            <p:cNvPr id="240" name="Google Shape;240;p13"/>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241" name="Google Shape;241;p13"/>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a:p>
          </p:txBody>
        </p:sp>
        <p:grpSp>
          <p:nvGrpSpPr>
            <p:cNvPr id="242" name="Google Shape;242;p13"/>
            <p:cNvGrpSpPr/>
            <p:nvPr/>
          </p:nvGrpSpPr>
          <p:grpSpPr>
            <a:xfrm>
              <a:off x="-3408294" y="3643742"/>
              <a:ext cx="622283" cy="612920"/>
              <a:chOff x="12617641" y="3403239"/>
              <a:chExt cx="752963" cy="741634"/>
            </a:xfrm>
          </p:grpSpPr>
          <p:grpSp>
            <p:nvGrpSpPr>
              <p:cNvPr id="243" name="Google Shape;243;p13"/>
              <p:cNvGrpSpPr/>
              <p:nvPr/>
            </p:nvGrpSpPr>
            <p:grpSpPr>
              <a:xfrm>
                <a:off x="12771530" y="3403239"/>
                <a:ext cx="467176" cy="448491"/>
                <a:chOff x="12782157" y="3403239"/>
                <a:chExt cx="467176" cy="448491"/>
              </a:xfrm>
            </p:grpSpPr>
            <p:grpSp>
              <p:nvGrpSpPr>
                <p:cNvPr id="244" name="Google Shape;244;p13"/>
                <p:cNvGrpSpPr/>
                <p:nvPr/>
              </p:nvGrpSpPr>
              <p:grpSpPr>
                <a:xfrm>
                  <a:off x="12782157" y="3403239"/>
                  <a:ext cx="412976" cy="396132"/>
                  <a:chOff x="13554906" y="3320109"/>
                  <a:chExt cx="443917" cy="425811"/>
                </a:xfrm>
              </p:grpSpPr>
              <p:grpSp>
                <p:nvGrpSpPr>
                  <p:cNvPr id="245" name="Google Shape;245;p13"/>
                  <p:cNvGrpSpPr/>
                  <p:nvPr/>
                </p:nvGrpSpPr>
                <p:grpSpPr>
                  <a:xfrm>
                    <a:off x="13554906" y="3320109"/>
                    <a:ext cx="443917" cy="425811"/>
                    <a:chOff x="12909684" y="1276143"/>
                    <a:chExt cx="443917" cy="425811"/>
                  </a:xfrm>
                </p:grpSpPr>
                <p:sp>
                  <p:nvSpPr>
                    <p:cNvPr id="246" name="Google Shape;246;p13"/>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47" name="Google Shape;247;p13"/>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48" name="Google Shape;248;p13"/>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pic>
                <p:nvPicPr>
                  <p:cNvPr id="249" name="Google Shape;249;p13"/>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50" name="Google Shape;250;p13"/>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51" name="Google Shape;251;p13"/>
                <p:cNvGrpSpPr/>
                <p:nvPr/>
              </p:nvGrpSpPr>
              <p:grpSpPr>
                <a:xfrm>
                  <a:off x="13103513" y="3705268"/>
                  <a:ext cx="145820" cy="146462"/>
                  <a:chOff x="13096169" y="3602278"/>
                  <a:chExt cx="145820" cy="146462"/>
                </a:xfrm>
              </p:grpSpPr>
              <p:sp>
                <p:nvSpPr>
                  <p:cNvPr id="252" name="Google Shape;252;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53" name="Google Shape;253;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54" name="Google Shape;254;p13"/>
                <p:cNvGrpSpPr/>
                <p:nvPr/>
              </p:nvGrpSpPr>
              <p:grpSpPr>
                <a:xfrm rot="10800000">
                  <a:off x="13061402" y="3665637"/>
                  <a:ext cx="145820" cy="146462"/>
                  <a:chOff x="13096169" y="3602278"/>
                  <a:chExt cx="145820" cy="146462"/>
                </a:xfrm>
              </p:grpSpPr>
              <p:sp>
                <p:nvSpPr>
                  <p:cNvPr id="255" name="Google Shape;255;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56" name="Google Shape;256;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sp>
            <p:nvSpPr>
              <p:cNvPr id="257" name="Google Shape;257;p13"/>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nl-NL" sz="900" b="0">
                    <a:solidFill>
                      <a:srgbClr val="211F26"/>
                    </a:solidFill>
                    <a:latin typeface="Calibri"/>
                    <a:ea typeface="Calibri"/>
                    <a:cs typeface="Calibri"/>
                    <a:sym typeface="Calibri"/>
                  </a:rPr>
                  <a:t>Bijsnijden</a:t>
                </a:r>
                <a:endParaRPr/>
              </a:p>
            </p:txBody>
          </p:sp>
          <p:sp>
            <p:nvSpPr>
              <p:cNvPr id="258" name="Google Shape;258;p13"/>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59" name="Google Shape;259;p13"/>
            <p:cNvGrpSpPr/>
            <p:nvPr/>
          </p:nvGrpSpPr>
          <p:grpSpPr>
            <a:xfrm>
              <a:off x="-376736" y="4271597"/>
              <a:ext cx="283685" cy="283685"/>
              <a:chOff x="-510741" y="5913713"/>
              <a:chExt cx="267555" cy="267555"/>
            </a:xfrm>
          </p:grpSpPr>
          <p:sp>
            <p:nvSpPr>
              <p:cNvPr id="260" name="Google Shape;260;p13"/>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261" name="Google Shape;261;p13"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25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kst + afbeelding 2x">
  <p:cSld name="Tekst + afbeelding 2x">
    <p:spTree>
      <p:nvGrpSpPr>
        <p:cNvPr id="1" name="Shape 262"/>
        <p:cNvGrpSpPr/>
        <p:nvPr/>
      </p:nvGrpSpPr>
      <p:grpSpPr>
        <a:xfrm>
          <a:off x="0" y="0"/>
          <a:ext cx="0" cy="0"/>
          <a:chOff x="0" y="0"/>
          <a:chExt cx="0" cy="0"/>
        </a:xfrm>
      </p:grpSpPr>
      <p:sp>
        <p:nvSpPr>
          <p:cNvPr id="263" name="Google Shape;263;p14"/>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264" name="Google Shape;264;p1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14"/>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1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67" name="Google Shape;267;p14"/>
          <p:cNvGrpSpPr/>
          <p:nvPr/>
        </p:nvGrpSpPr>
        <p:grpSpPr>
          <a:xfrm>
            <a:off x="-3786437" y="0"/>
            <a:ext cx="3693386" cy="5270646"/>
            <a:chOff x="-3786437" y="0"/>
            <a:chExt cx="3693386" cy="5270646"/>
          </a:xfrm>
        </p:grpSpPr>
        <p:sp>
          <p:nvSpPr>
            <p:cNvPr id="268" name="Google Shape;268;p14"/>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sp>
          <p:nvSpPr>
            <p:cNvPr id="269" name="Google Shape;269;p14"/>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AFBEELDING INVOEGEN/OPMAKEN</a:t>
              </a:r>
              <a:endParaRPr/>
            </a:p>
          </p:txBody>
        </p:sp>
        <p:sp>
          <p:nvSpPr>
            <p:cNvPr id="270" name="Google Shape;270;p14"/>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271" name="Google Shape;271;p14"/>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a:p>
          </p:txBody>
        </p:sp>
        <p:grpSp>
          <p:nvGrpSpPr>
            <p:cNvPr id="272" name="Google Shape;272;p14"/>
            <p:cNvGrpSpPr/>
            <p:nvPr/>
          </p:nvGrpSpPr>
          <p:grpSpPr>
            <a:xfrm>
              <a:off x="-3316179" y="1231351"/>
              <a:ext cx="294789" cy="346676"/>
              <a:chOff x="14466489" y="1001522"/>
              <a:chExt cx="290627" cy="341782"/>
            </a:xfrm>
          </p:grpSpPr>
          <p:sp>
            <p:nvSpPr>
              <p:cNvPr id="273" name="Google Shape;273;p14"/>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74" name="Google Shape;274;p14"/>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275" name="Google Shape;275;p14"/>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276" name="Google Shape;276;p14"/>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cxnSp>
            <p:nvCxnSpPr>
              <p:cNvPr id="277" name="Google Shape;277;p14"/>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278" name="Google Shape;278;p14"/>
              <p:cNvCxnSpPr>
                <a:stCxn id="276"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279" name="Google Shape;279;p14"/>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280" name="Google Shape;280;p14"/>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a:p>
          </p:txBody>
        </p:sp>
        <p:grpSp>
          <p:nvGrpSpPr>
            <p:cNvPr id="281" name="Google Shape;281;p14"/>
            <p:cNvGrpSpPr/>
            <p:nvPr/>
          </p:nvGrpSpPr>
          <p:grpSpPr>
            <a:xfrm>
              <a:off x="-3311319" y="2164285"/>
              <a:ext cx="825500" cy="209550"/>
              <a:chOff x="13504624" y="2482850"/>
              <a:chExt cx="825500" cy="209550"/>
            </a:xfrm>
          </p:grpSpPr>
          <p:sp>
            <p:nvSpPr>
              <p:cNvPr id="282" name="Google Shape;282;p14"/>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r>
                  <a:rPr lang="nl-NL" sz="900" b="0">
                    <a:solidFill>
                      <a:srgbClr val="211F26"/>
                    </a:solidFill>
                    <a:latin typeface="Calibri"/>
                    <a:ea typeface="Calibri"/>
                    <a:cs typeface="Calibri"/>
                    <a:sym typeface="Calibri"/>
                  </a:rPr>
                  <a:t>Invoegen</a:t>
                </a:r>
                <a:endParaRPr/>
              </a:p>
            </p:txBody>
          </p:sp>
          <p:cxnSp>
            <p:nvCxnSpPr>
              <p:cNvPr id="283" name="Google Shape;283;p14"/>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284" name="Google Shape;284;p14"/>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900" b="1">
                  <a:solidFill>
                    <a:srgbClr val="211F26"/>
                  </a:solidFill>
                  <a:latin typeface="Calibri"/>
                  <a:ea typeface="Calibri"/>
                  <a:cs typeface="Calibri"/>
                  <a:sym typeface="Calibri"/>
                </a:endParaRPr>
              </a:p>
            </p:txBody>
          </p:sp>
        </p:grpSp>
        <p:sp>
          <p:nvSpPr>
            <p:cNvPr id="285" name="Google Shape;285;p14"/>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286" name="Google Shape;286;p14"/>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a:p>
          </p:txBody>
        </p:sp>
        <p:grpSp>
          <p:nvGrpSpPr>
            <p:cNvPr id="287" name="Google Shape;287;p14"/>
            <p:cNvGrpSpPr/>
            <p:nvPr/>
          </p:nvGrpSpPr>
          <p:grpSpPr>
            <a:xfrm>
              <a:off x="-3408294" y="3643742"/>
              <a:ext cx="622283" cy="612920"/>
              <a:chOff x="12617641" y="3403239"/>
              <a:chExt cx="752963" cy="741634"/>
            </a:xfrm>
          </p:grpSpPr>
          <p:grpSp>
            <p:nvGrpSpPr>
              <p:cNvPr id="288" name="Google Shape;288;p14"/>
              <p:cNvGrpSpPr/>
              <p:nvPr/>
            </p:nvGrpSpPr>
            <p:grpSpPr>
              <a:xfrm>
                <a:off x="12771530" y="3403239"/>
                <a:ext cx="467176" cy="448491"/>
                <a:chOff x="12782157" y="3403239"/>
                <a:chExt cx="467176" cy="448491"/>
              </a:xfrm>
            </p:grpSpPr>
            <p:grpSp>
              <p:nvGrpSpPr>
                <p:cNvPr id="289" name="Google Shape;289;p14"/>
                <p:cNvGrpSpPr/>
                <p:nvPr/>
              </p:nvGrpSpPr>
              <p:grpSpPr>
                <a:xfrm>
                  <a:off x="12782157" y="3403239"/>
                  <a:ext cx="412976" cy="396132"/>
                  <a:chOff x="13554906" y="3320109"/>
                  <a:chExt cx="443917" cy="425811"/>
                </a:xfrm>
              </p:grpSpPr>
              <p:grpSp>
                <p:nvGrpSpPr>
                  <p:cNvPr id="290" name="Google Shape;290;p14"/>
                  <p:cNvGrpSpPr/>
                  <p:nvPr/>
                </p:nvGrpSpPr>
                <p:grpSpPr>
                  <a:xfrm>
                    <a:off x="13554906" y="3320109"/>
                    <a:ext cx="443917" cy="425811"/>
                    <a:chOff x="12909684" y="1276143"/>
                    <a:chExt cx="443917" cy="425811"/>
                  </a:xfrm>
                </p:grpSpPr>
                <p:sp>
                  <p:nvSpPr>
                    <p:cNvPr id="291" name="Google Shape;291;p14"/>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92" name="Google Shape;292;p14"/>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93" name="Google Shape;293;p14"/>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pic>
                <p:nvPicPr>
                  <p:cNvPr id="294" name="Google Shape;294;p14"/>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95" name="Google Shape;295;p14"/>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96" name="Google Shape;296;p14"/>
                <p:cNvGrpSpPr/>
                <p:nvPr/>
              </p:nvGrpSpPr>
              <p:grpSpPr>
                <a:xfrm>
                  <a:off x="13103513" y="3705268"/>
                  <a:ext cx="145820" cy="146462"/>
                  <a:chOff x="13096169" y="3602278"/>
                  <a:chExt cx="145820" cy="146462"/>
                </a:xfrm>
              </p:grpSpPr>
              <p:sp>
                <p:nvSpPr>
                  <p:cNvPr id="297" name="Google Shape;297;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98" name="Google Shape;298;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99" name="Google Shape;299;p14"/>
                <p:cNvGrpSpPr/>
                <p:nvPr/>
              </p:nvGrpSpPr>
              <p:grpSpPr>
                <a:xfrm rot="10800000">
                  <a:off x="13061402" y="3665637"/>
                  <a:ext cx="145820" cy="146462"/>
                  <a:chOff x="13096169" y="3602278"/>
                  <a:chExt cx="145820" cy="146462"/>
                </a:xfrm>
              </p:grpSpPr>
              <p:sp>
                <p:nvSpPr>
                  <p:cNvPr id="300" name="Google Shape;300;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301" name="Google Shape;301;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sp>
            <p:nvSpPr>
              <p:cNvPr id="302" name="Google Shape;302;p14"/>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nl-NL" sz="900" b="0">
                    <a:solidFill>
                      <a:srgbClr val="211F26"/>
                    </a:solidFill>
                    <a:latin typeface="Calibri"/>
                    <a:ea typeface="Calibri"/>
                    <a:cs typeface="Calibri"/>
                    <a:sym typeface="Calibri"/>
                  </a:rPr>
                  <a:t>Bijsnijden</a:t>
                </a:r>
                <a:endParaRPr/>
              </a:p>
            </p:txBody>
          </p:sp>
          <p:sp>
            <p:nvSpPr>
              <p:cNvPr id="303" name="Google Shape;303;p14"/>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304" name="Google Shape;304;p14"/>
            <p:cNvGrpSpPr/>
            <p:nvPr/>
          </p:nvGrpSpPr>
          <p:grpSpPr>
            <a:xfrm>
              <a:off x="-376736" y="4271597"/>
              <a:ext cx="283685" cy="283685"/>
              <a:chOff x="-510741" y="5913713"/>
              <a:chExt cx="267555" cy="267555"/>
            </a:xfrm>
          </p:grpSpPr>
          <p:sp>
            <p:nvSpPr>
              <p:cNvPr id="305" name="Google Shape;305;p14"/>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306" name="Google Shape;306;p14"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sp>
        <p:nvSpPr>
          <p:cNvPr id="307" name="Google Shape;307;p14"/>
          <p:cNvSpPr>
            <a:spLocks noGrp="1"/>
          </p:cNvSpPr>
          <p:nvPr>
            <p:ph type="pic" idx="2"/>
          </p:nvPr>
        </p:nvSpPr>
        <p:spPr>
          <a:xfrm>
            <a:off x="615949" y="609598"/>
            <a:ext cx="5386082" cy="3744000"/>
          </a:xfrm>
          <a:prstGeom prst="rect">
            <a:avLst/>
          </a:prstGeom>
          <a:solidFill>
            <a:srgbClr val="F2F2F2"/>
          </a:solidFill>
          <a:ln>
            <a:noFill/>
          </a:ln>
        </p:spPr>
      </p:sp>
      <p:sp>
        <p:nvSpPr>
          <p:cNvPr id="308" name="Google Shape;308;p14"/>
          <p:cNvSpPr>
            <a:spLocks noGrp="1"/>
          </p:cNvSpPr>
          <p:nvPr>
            <p:ph type="pic" idx="3"/>
          </p:nvPr>
        </p:nvSpPr>
        <p:spPr>
          <a:xfrm>
            <a:off x="6182031" y="609598"/>
            <a:ext cx="5386082" cy="3744000"/>
          </a:xfrm>
          <a:prstGeom prst="rect">
            <a:avLst/>
          </a:prstGeom>
          <a:solidFill>
            <a:srgbClr val="F2F2F2"/>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250"/>
                                        <p:tgtEl>
                                          <p:spTgt spid="307"/>
                                        </p:tgtEl>
                                      </p:cBhvr>
                                    </p:animEffect>
                                  </p:childTnLst>
                                </p:cTn>
                              </p:par>
                              <p:par>
                                <p:cTn id="8" presetID="10" presetClass="entr" presetSubtype="0" fill="hold" nodeType="withEffect">
                                  <p:stCondLst>
                                    <p:cond delay="250"/>
                                  </p:stCondLst>
                                  <p:childTnLst>
                                    <p:set>
                                      <p:cBhvr>
                                        <p:cTn id="9" dur="1" fill="hold">
                                          <p:stCondLst>
                                            <p:cond delay="0"/>
                                          </p:stCondLst>
                                        </p:cTn>
                                        <p:tgtEl>
                                          <p:spTgt spid="308"/>
                                        </p:tgtEl>
                                        <p:attrNameLst>
                                          <p:attrName>style.visibility</p:attrName>
                                        </p:attrNameLst>
                                      </p:cBhvr>
                                      <p:to>
                                        <p:strVal val="visible"/>
                                      </p:to>
                                    </p:set>
                                    <p:animEffect transition="in" filter="fade">
                                      <p:cBhvr>
                                        <p:cTn id="10" dur="250"/>
                                        <p:tgtEl>
                                          <p:spTgt spid="308"/>
                                        </p:tgtEl>
                                      </p:cBhvr>
                                    </p:animEffect>
                                  </p:childTnLst>
                                </p:cTn>
                              </p:par>
                            </p:childTnLst>
                          </p:cTn>
                        </p:par>
                        <p:par>
                          <p:cTn id="11" fill="hold">
                            <p:stCondLst>
                              <p:cond delay="250"/>
                            </p:stCondLst>
                            <p:childTnLst>
                              <p:par>
                                <p:cTn id="12" presetID="10" presetClass="entr" presetSubtype="0" fill="hold" nodeType="afterEffect">
                                  <p:stCondLst>
                                    <p:cond delay="500"/>
                                  </p:stCondLst>
                                  <p:childTnLst>
                                    <p:set>
                                      <p:cBhvr>
                                        <p:cTn id="13" dur="1" fill="hold">
                                          <p:stCondLst>
                                            <p:cond delay="0"/>
                                          </p:stCondLst>
                                        </p:cTn>
                                        <p:tgtEl>
                                          <p:spTgt spid="263"/>
                                        </p:tgtEl>
                                        <p:attrNameLst>
                                          <p:attrName>style.visibility</p:attrName>
                                        </p:attrNameLst>
                                      </p:cBhvr>
                                      <p:to>
                                        <p:strVal val="visible"/>
                                      </p:to>
                                    </p:set>
                                    <p:animEffect transition="in" filter="fade">
                                      <p:cBhvr>
                                        <p:cTn id="14" dur="25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p:cSld name="Titel">
    <p:spTree>
      <p:nvGrpSpPr>
        <p:cNvPr id="1" name="Shape 309"/>
        <p:cNvGrpSpPr/>
        <p:nvPr/>
      </p:nvGrpSpPr>
      <p:grpSpPr>
        <a:xfrm>
          <a:off x="0" y="0"/>
          <a:ext cx="0" cy="0"/>
          <a:chOff x="0" y="0"/>
          <a:chExt cx="0" cy="0"/>
        </a:xfrm>
      </p:grpSpPr>
      <p:sp>
        <p:nvSpPr>
          <p:cNvPr id="310" name="Google Shape;310;p15"/>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15"/>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12" name="Google Shape;312;p15"/>
          <p:cNvGrpSpPr/>
          <p:nvPr/>
        </p:nvGrpSpPr>
        <p:grpSpPr>
          <a:xfrm>
            <a:off x="-3786437" y="0"/>
            <a:ext cx="3693386" cy="5359349"/>
            <a:chOff x="-3786437" y="0"/>
            <a:chExt cx="3693386" cy="5359349"/>
          </a:xfrm>
        </p:grpSpPr>
        <p:sp>
          <p:nvSpPr>
            <p:cNvPr id="313" name="Google Shape;313;p15"/>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LIJSTNIVEAU KIEZEN</a:t>
              </a:r>
              <a:endParaRPr/>
            </a:p>
          </p:txBody>
        </p:sp>
        <p:sp>
          <p:nvSpPr>
            <p:cNvPr id="314" name="Google Shape;314;p15"/>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315" name="Google Shape;315;p15"/>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316" name="Google Shape;316;p15"/>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317" name="Google Shape;317;p15"/>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a:p>
          </p:txBody>
        </p:sp>
        <p:sp>
          <p:nvSpPr>
            <p:cNvPr id="318" name="Google Shape;318;p15"/>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a:p>
          </p:txBody>
        </p:sp>
        <p:sp>
          <p:nvSpPr>
            <p:cNvPr id="319" name="Google Shape;319;p15"/>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320" name="Google Shape;320;p15"/>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a:p>
          </p:txBody>
        </p:sp>
        <p:sp>
          <p:nvSpPr>
            <p:cNvPr id="321" name="Google Shape;321;p15"/>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a:p>
          </p:txBody>
        </p:sp>
        <p:sp>
          <p:nvSpPr>
            <p:cNvPr id="322" name="Google Shape;322;p15"/>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a:p>
          </p:txBody>
        </p:sp>
        <p:sp>
          <p:nvSpPr>
            <p:cNvPr id="323" name="Google Shape;323;p15"/>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a:p>
          </p:txBody>
        </p:sp>
        <p:sp>
          <p:nvSpPr>
            <p:cNvPr id="324" name="Google Shape;324;p15"/>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a:p>
          </p:txBody>
        </p:sp>
        <p:sp>
          <p:nvSpPr>
            <p:cNvPr id="325" name="Google Shape;325;p15"/>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a:p>
          </p:txBody>
        </p:sp>
        <p:sp>
          <p:nvSpPr>
            <p:cNvPr id="326" name="Google Shape;326;p15"/>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327" name="Google Shape;327;p15"/>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a:p>
          </p:txBody>
        </p:sp>
        <p:sp>
          <p:nvSpPr>
            <p:cNvPr id="328" name="Google Shape;328;p15"/>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329" name="Google Shape;329;p15"/>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a:p>
          </p:txBody>
        </p:sp>
        <p:sp>
          <p:nvSpPr>
            <p:cNvPr id="330" name="Google Shape;330;p15"/>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a:p>
          </p:txBody>
        </p:sp>
        <p:sp>
          <p:nvSpPr>
            <p:cNvPr id="331" name="Google Shape;331;p15"/>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a:p>
          </p:txBody>
        </p:sp>
        <p:sp>
          <p:nvSpPr>
            <p:cNvPr id="332" name="Google Shape;332;p15"/>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a:p>
          </p:txBody>
        </p:sp>
        <p:sp>
          <p:nvSpPr>
            <p:cNvPr id="333" name="Google Shape;333;p15"/>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grpSp>
          <p:nvGrpSpPr>
            <p:cNvPr id="334" name="Google Shape;334;p15"/>
            <p:cNvGrpSpPr/>
            <p:nvPr/>
          </p:nvGrpSpPr>
          <p:grpSpPr>
            <a:xfrm>
              <a:off x="-376736" y="4400186"/>
              <a:ext cx="283685" cy="283685"/>
              <a:chOff x="-510741" y="5913713"/>
              <a:chExt cx="267555" cy="267555"/>
            </a:xfrm>
          </p:grpSpPr>
          <p:sp>
            <p:nvSpPr>
              <p:cNvPr id="335" name="Google Shape;335;p15"/>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336" name="Google Shape;336;p15"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337" name="Google Shape;337;p15"/>
            <p:cNvGrpSpPr/>
            <p:nvPr/>
          </p:nvGrpSpPr>
          <p:grpSpPr>
            <a:xfrm>
              <a:off x="-3605171" y="458674"/>
              <a:ext cx="3234311" cy="558875"/>
              <a:chOff x="-3605171" y="458674"/>
              <a:chExt cx="3234311" cy="558875"/>
            </a:xfrm>
          </p:grpSpPr>
          <p:sp>
            <p:nvSpPr>
              <p:cNvPr id="338" name="Google Shape;338;p15"/>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spcBef>
                    <a:spcPts val="0"/>
                  </a:spcBef>
                  <a:spcAft>
                    <a:spcPts val="0"/>
                  </a:spcAft>
                  <a:buNone/>
                </a:pPr>
                <a:r>
                  <a:rPr lang="nl-NL" sz="900" b="1">
                    <a:solidFill>
                      <a:srgbClr val="211F26"/>
                    </a:solidFill>
                    <a:latin typeface="Calibri"/>
                    <a:ea typeface="Calibri"/>
                    <a:cs typeface="Calibri"/>
                    <a:sym typeface="Calibri"/>
                  </a:rPr>
                  <a:t>Start</a:t>
                </a:r>
                <a:endParaRPr/>
              </a:p>
            </p:txBody>
          </p:sp>
          <p:sp>
            <p:nvSpPr>
              <p:cNvPr id="339" name="Google Shape;339;p15"/>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nvGrpSpPr>
              <p:cNvPr id="340" name="Google Shape;340;p15"/>
              <p:cNvGrpSpPr/>
              <p:nvPr/>
            </p:nvGrpSpPr>
            <p:grpSpPr>
              <a:xfrm>
                <a:off x="-3386247" y="830871"/>
                <a:ext cx="139423" cy="109566"/>
                <a:chOff x="-2866744" y="827071"/>
                <a:chExt cx="168701" cy="132575"/>
              </a:xfrm>
            </p:grpSpPr>
            <p:grpSp>
              <p:nvGrpSpPr>
                <p:cNvPr id="341" name="Google Shape;341;p15"/>
                <p:cNvGrpSpPr/>
                <p:nvPr/>
              </p:nvGrpSpPr>
              <p:grpSpPr>
                <a:xfrm>
                  <a:off x="-2866744" y="827071"/>
                  <a:ext cx="168701" cy="132575"/>
                  <a:chOff x="-2866744" y="827071"/>
                  <a:chExt cx="168701" cy="132575"/>
                </a:xfrm>
              </p:grpSpPr>
              <p:cxnSp>
                <p:nvCxnSpPr>
                  <p:cNvPr id="342" name="Google Shape;342;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3" name="Google Shape;343;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4" name="Google Shape;344;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5" name="Google Shape;345;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6" name="Google Shape;346;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47" name="Google Shape;347;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348" name="Google Shape;348;p15"/>
              <p:cNvGrpSpPr/>
              <p:nvPr/>
            </p:nvGrpSpPr>
            <p:grpSpPr>
              <a:xfrm>
                <a:off x="-3605171" y="830871"/>
                <a:ext cx="139423" cy="109566"/>
                <a:chOff x="-2866744" y="518074"/>
                <a:chExt cx="168701" cy="132575"/>
              </a:xfrm>
            </p:grpSpPr>
            <p:grpSp>
              <p:nvGrpSpPr>
                <p:cNvPr id="349" name="Google Shape;349;p15"/>
                <p:cNvGrpSpPr/>
                <p:nvPr/>
              </p:nvGrpSpPr>
              <p:grpSpPr>
                <a:xfrm>
                  <a:off x="-2866744" y="518074"/>
                  <a:ext cx="168701" cy="132575"/>
                  <a:chOff x="-2866744" y="518074"/>
                  <a:chExt cx="168701" cy="132575"/>
                </a:xfrm>
              </p:grpSpPr>
              <p:cxnSp>
                <p:nvCxnSpPr>
                  <p:cNvPr id="350" name="Google Shape;350;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1" name="Google Shape;351;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2" name="Google Shape;352;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3" name="Google Shape;353;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4" name="Google Shape;354;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55" name="Google Shape;355;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cxnSp>
            <p:nvCxnSpPr>
              <p:cNvPr id="356" name="Google Shape;356;p15"/>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357" name="Google Shape;357;p15"/>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358" name="Google Shape;358;p15"/>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a:p>
            </p:txBody>
          </p:sp>
          <p:sp>
            <p:nvSpPr>
              <p:cNvPr id="359" name="Google Shape;359;p15"/>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a:p>
            </p:txBody>
          </p:sp>
          <p:grpSp>
            <p:nvGrpSpPr>
              <p:cNvPr id="360" name="Google Shape;360;p15"/>
              <p:cNvGrpSpPr/>
              <p:nvPr/>
            </p:nvGrpSpPr>
            <p:grpSpPr>
              <a:xfrm>
                <a:off x="-2916763" y="769168"/>
                <a:ext cx="268738" cy="248381"/>
                <a:chOff x="-2916763" y="769168"/>
                <a:chExt cx="268738" cy="248381"/>
              </a:xfrm>
            </p:grpSpPr>
            <p:sp>
              <p:nvSpPr>
                <p:cNvPr id="361" name="Google Shape;361;p15"/>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b="0">
                    <a:solidFill>
                      <a:srgbClr val="211F26"/>
                    </a:solidFill>
                    <a:latin typeface="Calibri"/>
                    <a:ea typeface="Calibri"/>
                    <a:cs typeface="Calibri"/>
                    <a:sym typeface="Calibri"/>
                  </a:endParaRPr>
                </a:p>
              </p:txBody>
            </p:sp>
            <p:grpSp>
              <p:nvGrpSpPr>
                <p:cNvPr id="362" name="Google Shape;362;p15"/>
                <p:cNvGrpSpPr/>
                <p:nvPr/>
              </p:nvGrpSpPr>
              <p:grpSpPr>
                <a:xfrm>
                  <a:off x="-2866744" y="827071"/>
                  <a:ext cx="168701" cy="132575"/>
                  <a:chOff x="-2866744" y="827071"/>
                  <a:chExt cx="168701" cy="132575"/>
                </a:xfrm>
              </p:grpSpPr>
              <p:cxnSp>
                <p:nvCxnSpPr>
                  <p:cNvPr id="363" name="Google Shape;363;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4" name="Google Shape;364;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5" name="Google Shape;365;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6" name="Google Shape;366;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7" name="Google Shape;367;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68" name="Google Shape;368;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369" name="Google Shape;369;p15"/>
              <p:cNvGrpSpPr/>
              <p:nvPr/>
            </p:nvGrpSpPr>
            <p:grpSpPr>
              <a:xfrm>
                <a:off x="-2916763" y="460171"/>
                <a:ext cx="268738" cy="248381"/>
                <a:chOff x="-2916763" y="460171"/>
                <a:chExt cx="268738" cy="248381"/>
              </a:xfrm>
            </p:grpSpPr>
            <p:sp>
              <p:nvSpPr>
                <p:cNvPr id="370" name="Google Shape;370;p15"/>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b="0">
                    <a:solidFill>
                      <a:srgbClr val="211F26"/>
                    </a:solidFill>
                    <a:latin typeface="Calibri"/>
                    <a:ea typeface="Calibri"/>
                    <a:cs typeface="Calibri"/>
                    <a:sym typeface="Calibri"/>
                  </a:endParaRPr>
                </a:p>
              </p:txBody>
            </p:sp>
            <p:grpSp>
              <p:nvGrpSpPr>
                <p:cNvPr id="371" name="Google Shape;371;p15"/>
                <p:cNvGrpSpPr/>
                <p:nvPr/>
              </p:nvGrpSpPr>
              <p:grpSpPr>
                <a:xfrm>
                  <a:off x="-2866744" y="518074"/>
                  <a:ext cx="168701" cy="132575"/>
                  <a:chOff x="-2866744" y="518074"/>
                  <a:chExt cx="168701" cy="132575"/>
                </a:xfrm>
              </p:grpSpPr>
              <p:cxnSp>
                <p:nvCxnSpPr>
                  <p:cNvPr id="372" name="Google Shape;372;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3" name="Google Shape;373;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4" name="Google Shape;374;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5" name="Google Shape;375;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6" name="Google Shape;376;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77" name="Google Shape;377;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grpSp>
      <p:sp>
        <p:nvSpPr>
          <p:cNvPr id="378" name="Google Shape;378;p15"/>
          <p:cNvSpPr/>
          <p:nvPr/>
        </p:nvSpPr>
        <p:spPr>
          <a:xfrm>
            <a:off x="0" y="-425941"/>
            <a:ext cx="378693" cy="24622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nl-NL" sz="1600" b="0" cap="none">
                <a:solidFill>
                  <a:schemeClr val="accent1"/>
                </a:solidFill>
                <a:latin typeface="Arial"/>
                <a:ea typeface="Arial"/>
                <a:cs typeface="Arial"/>
                <a:sym typeface="Arial"/>
              </a:rPr>
              <a:t>Titel</a:t>
            </a:r>
            <a:endParaRPr/>
          </a:p>
        </p:txBody>
      </p:sp>
      <p:sp>
        <p:nvSpPr>
          <p:cNvPr id="379" name="Google Shape;379;p15"/>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75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8"/>
          <p:cNvSpPr txBox="1">
            <a:spLocks noGrp="1"/>
          </p:cNvSpPr>
          <p:nvPr>
            <p:ph type="body" idx="1"/>
          </p:nvPr>
        </p:nvSpPr>
        <p:spPr>
          <a:xfrm>
            <a:off x="615950" y="1604524"/>
            <a:ext cx="10952163" cy="4632764"/>
          </a:xfrm>
          <a:prstGeom prst="rect">
            <a:avLst/>
          </a:prstGeom>
          <a:noFill/>
          <a:ln>
            <a:noFill/>
          </a:ln>
        </p:spPr>
        <p:txBody>
          <a:bodyPr spcFirstLastPara="1" wrap="square" lIns="0" tIns="0" rIns="0" bIns="0" anchor="t" anchorCtr="0">
            <a:noAutofit/>
          </a:bodyPr>
          <a:lstStyle>
            <a:lvl1pPr marL="457200" marR="0" lvl="0" indent="-342900" algn="l" rtl="0">
              <a:lnSpc>
                <a:spcPct val="90000"/>
              </a:lnSpc>
              <a:spcBef>
                <a:spcPts val="6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600"/>
              </a:spcBef>
              <a:spcAft>
                <a:spcPts val="0"/>
              </a:spcAft>
              <a:buClr>
                <a:schemeClr val="accent3"/>
              </a:buClr>
              <a:buSzPts val="1600"/>
              <a:buFont typeface="Quattrocento Sans"/>
              <a:buChar char="–"/>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5pPr>
            <a:lvl6pPr marL="2743200" marR="0" lvl="5"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2"/>
                </a:solidFill>
                <a:latin typeface="Arial"/>
                <a:ea typeface="Arial"/>
                <a:cs typeface="Arial"/>
                <a:sym typeface="Arial"/>
              </a:defRPr>
            </a:lvl6pPr>
            <a:lvl7pPr marL="3200400" marR="0" lvl="6" indent="-342900" algn="l" rtl="0">
              <a:lnSpc>
                <a:spcPct val="90000"/>
              </a:lnSpc>
              <a:spcBef>
                <a:spcPts val="600"/>
              </a:spcBef>
              <a:spcAft>
                <a:spcPts val="0"/>
              </a:spcAft>
              <a:buClr>
                <a:schemeClr val="accent1"/>
              </a:buClr>
              <a:buSzPts val="1800"/>
              <a:buFont typeface="Arial"/>
              <a:buAutoNum type="arabicPeriod"/>
              <a:defRPr sz="1800" b="0" i="0" u="none" strike="noStrike" cap="none">
                <a:solidFill>
                  <a:schemeClr val="dk1"/>
                </a:solidFill>
                <a:latin typeface="Arial"/>
                <a:ea typeface="Arial"/>
                <a:cs typeface="Arial"/>
                <a:sym typeface="Arial"/>
              </a:defRPr>
            </a:lvl7pPr>
            <a:lvl8pPr marL="3657600" marR="0" lvl="7" indent="-330200" algn="l" rtl="0">
              <a:lnSpc>
                <a:spcPct val="90000"/>
              </a:lnSpc>
              <a:spcBef>
                <a:spcPts val="600"/>
              </a:spcBef>
              <a:spcAft>
                <a:spcPts val="0"/>
              </a:spcAft>
              <a:buClr>
                <a:schemeClr val="accent2"/>
              </a:buClr>
              <a:buSzPts val="1600"/>
              <a:buFont typeface="Arial"/>
              <a:buAutoNum type="alphaLcPeriod"/>
              <a:defRPr sz="1600" b="0" i="0" u="none" strike="noStrike" cap="none">
                <a:solidFill>
                  <a:schemeClr val="dk1"/>
                </a:solidFill>
                <a:latin typeface="Arial"/>
                <a:ea typeface="Arial"/>
                <a:cs typeface="Arial"/>
                <a:sym typeface="Arial"/>
              </a:defRPr>
            </a:lvl8pPr>
            <a:lvl9pPr marL="4114800" marR="0" lvl="8" indent="-228600" algn="l" rtl="0">
              <a:lnSpc>
                <a:spcPct val="90000"/>
              </a:lnSpc>
              <a:spcBef>
                <a:spcPts val="600"/>
              </a:spcBef>
              <a:spcAft>
                <a:spcPts val="600"/>
              </a:spcAft>
              <a:buClr>
                <a:schemeClr val="accent1"/>
              </a:buClr>
              <a:buSzPts val="1600"/>
              <a:buFont typeface="Arial"/>
              <a:buNone/>
              <a:defRPr sz="1600" b="0" i="1" u="none" strike="noStrike" cap="none">
                <a:solidFill>
                  <a:schemeClr val="dk1"/>
                </a:solidFill>
                <a:latin typeface="Arial"/>
                <a:ea typeface="Arial"/>
                <a:cs typeface="Arial"/>
                <a:sym typeface="Arial"/>
              </a:defRPr>
            </a:lvl9pPr>
          </a:lstStyle>
          <a:p>
            <a:endParaRPr/>
          </a:p>
        </p:txBody>
      </p:sp>
      <p:sp>
        <p:nvSpPr>
          <p:cNvPr id="11" name="Google Shape;11;p8"/>
          <p:cNvSpPr txBox="1"/>
          <p:nvPr/>
        </p:nvSpPr>
        <p:spPr>
          <a:xfrm>
            <a:off x="0" y="-621351"/>
            <a:ext cx="3994152" cy="1800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nl-NL" sz="1000" b="0" i="0" u="none" strike="noStrike" cap="none">
                <a:solidFill>
                  <a:schemeClr val="accent2"/>
                </a:solidFill>
                <a:latin typeface="Arial"/>
                <a:ea typeface="Arial"/>
                <a:cs typeface="Arial"/>
                <a:sym typeface="Arial"/>
              </a:rPr>
              <a:t>INDELING</a:t>
            </a:r>
            <a:endParaRPr/>
          </a:p>
        </p:txBody>
      </p:sp>
      <p:sp>
        <p:nvSpPr>
          <p:cNvPr id="12" name="Google Shape;12;p8"/>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8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8"/>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8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grpSp>
        <p:nvGrpSpPr>
          <p:cNvPr id="14" name="Google Shape;14;p8"/>
          <p:cNvGrpSpPr/>
          <p:nvPr/>
        </p:nvGrpSpPr>
        <p:grpSpPr>
          <a:xfrm>
            <a:off x="11094747" y="-305201"/>
            <a:ext cx="1097253" cy="161709"/>
            <a:chOff x="9466067" y="5686969"/>
            <a:chExt cx="2725933" cy="401738"/>
          </a:xfrm>
        </p:grpSpPr>
        <p:sp>
          <p:nvSpPr>
            <p:cNvPr id="15" name="Google Shape;15;p8"/>
            <p:cNvSpPr/>
            <p:nvPr/>
          </p:nvSpPr>
          <p:spPr>
            <a:xfrm>
              <a:off x="9466067" y="5689096"/>
              <a:ext cx="399611" cy="399611"/>
            </a:xfrm>
            <a:prstGeom prst="rect">
              <a:avLst/>
            </a:prstGeom>
            <a:solidFill>
              <a:srgbClr val="D34440"/>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6" name="Google Shape;16;p8"/>
            <p:cNvSpPr/>
            <p:nvPr/>
          </p:nvSpPr>
          <p:spPr>
            <a:xfrm>
              <a:off x="9934785" y="5689096"/>
              <a:ext cx="399611" cy="399611"/>
            </a:xfrm>
            <a:prstGeom prst="rect">
              <a:avLst/>
            </a:prstGeom>
            <a:solidFill>
              <a:srgbClr val="EB8A2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7" name="Google Shape;17;p8"/>
            <p:cNvSpPr/>
            <p:nvPr/>
          </p:nvSpPr>
          <p:spPr>
            <a:xfrm>
              <a:off x="10403503" y="5689096"/>
              <a:ext cx="399611" cy="399611"/>
            </a:xfrm>
            <a:prstGeom prst="rect">
              <a:avLst/>
            </a:prstGeom>
            <a:solidFill>
              <a:srgbClr val="806B5F"/>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8" name="Google Shape;18;p8"/>
            <p:cNvSpPr/>
            <p:nvPr/>
          </p:nvSpPr>
          <p:spPr>
            <a:xfrm>
              <a:off x="11333030" y="5686969"/>
              <a:ext cx="399611" cy="399611"/>
            </a:xfrm>
            <a:prstGeom prst="rect">
              <a:avLst/>
            </a:prstGeom>
            <a:solidFill>
              <a:schemeClr val="accent5"/>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9" name="Google Shape;19;p8"/>
            <p:cNvSpPr/>
            <p:nvPr/>
          </p:nvSpPr>
          <p:spPr>
            <a:xfrm>
              <a:off x="10873671" y="5686969"/>
              <a:ext cx="399611" cy="399611"/>
            </a:xfrm>
            <a:prstGeom prst="rect">
              <a:avLst/>
            </a:prstGeom>
            <a:solidFill>
              <a:schemeClr val="dk2"/>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20" name="Google Shape;20;p8"/>
            <p:cNvSpPr/>
            <p:nvPr/>
          </p:nvSpPr>
          <p:spPr>
            <a:xfrm>
              <a:off x="11792389" y="5686969"/>
              <a:ext cx="399611" cy="399611"/>
            </a:xfrm>
            <a:prstGeom prst="rect">
              <a:avLst/>
            </a:prstGeom>
            <a:solidFill>
              <a:srgbClr val="B5A59A"/>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grpSp>
      <p:grpSp>
        <p:nvGrpSpPr>
          <p:cNvPr id="21" name="Google Shape;21;p8"/>
          <p:cNvGrpSpPr/>
          <p:nvPr/>
        </p:nvGrpSpPr>
        <p:grpSpPr>
          <a:xfrm>
            <a:off x="11578446" y="6454140"/>
            <a:ext cx="407814" cy="199730"/>
            <a:chOff x="4594081" y="2529803"/>
            <a:chExt cx="3021755" cy="1479927"/>
          </a:xfrm>
        </p:grpSpPr>
        <p:sp>
          <p:nvSpPr>
            <p:cNvPr id="22" name="Google Shape;22;p8"/>
            <p:cNvSpPr/>
            <p:nvPr/>
          </p:nvSpPr>
          <p:spPr>
            <a:xfrm>
              <a:off x="45981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23;p8"/>
            <p:cNvSpPr/>
            <p:nvPr/>
          </p:nvSpPr>
          <p:spPr>
            <a:xfrm>
              <a:off x="50860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24;p8"/>
            <p:cNvSpPr/>
            <p:nvPr/>
          </p:nvSpPr>
          <p:spPr>
            <a:xfrm>
              <a:off x="56146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25;p8"/>
            <p:cNvSpPr/>
            <p:nvPr/>
          </p:nvSpPr>
          <p:spPr>
            <a:xfrm>
              <a:off x="60520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26;p8"/>
            <p:cNvSpPr/>
            <p:nvPr/>
          </p:nvSpPr>
          <p:spPr>
            <a:xfrm>
              <a:off x="45957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27;p8"/>
            <p:cNvSpPr/>
            <p:nvPr/>
          </p:nvSpPr>
          <p:spPr>
            <a:xfrm>
              <a:off x="48310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28;p8"/>
            <p:cNvSpPr/>
            <p:nvPr/>
          </p:nvSpPr>
          <p:spPr>
            <a:xfrm>
              <a:off x="55291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29;p8"/>
            <p:cNvSpPr/>
            <p:nvPr/>
          </p:nvSpPr>
          <p:spPr>
            <a:xfrm>
              <a:off x="60487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30;p8"/>
            <p:cNvSpPr/>
            <p:nvPr/>
          </p:nvSpPr>
          <p:spPr>
            <a:xfrm>
              <a:off x="65040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31;p8"/>
            <p:cNvSpPr/>
            <p:nvPr/>
          </p:nvSpPr>
          <p:spPr>
            <a:xfrm>
              <a:off x="71711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32;p8"/>
            <p:cNvSpPr/>
            <p:nvPr/>
          </p:nvSpPr>
          <p:spPr>
            <a:xfrm>
              <a:off x="45940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 name="Google Shape;33;p8"/>
            <p:cNvSpPr/>
            <p:nvPr/>
          </p:nvSpPr>
          <p:spPr>
            <a:xfrm>
              <a:off x="69455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 name="Google Shape;34;p8"/>
            <p:cNvSpPr/>
            <p:nvPr/>
          </p:nvSpPr>
          <p:spPr>
            <a:xfrm>
              <a:off x="69455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5" name="Google Shape;35;p8"/>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03">
          <p15:clr>
            <a:srgbClr val="A4A3A4"/>
          </p15:clr>
        </p15:guide>
        <p15:guide id="2" pos="388">
          <p15:clr>
            <a:srgbClr val="A4A3A4"/>
          </p15:clr>
        </p15:guide>
        <p15:guide id="3" orient="horz" pos="384">
          <p15:clr>
            <a:srgbClr val="A4A3A4"/>
          </p15:clr>
        </p15:guide>
        <p15:guide id="4" orient="horz" pos="687">
          <p15:clr>
            <a:srgbClr val="A4A3A4"/>
          </p15:clr>
        </p15:guide>
        <p15:guide id="5" pos="7680">
          <p15:clr>
            <a:srgbClr val="F26B43"/>
          </p15:clr>
        </p15:guide>
        <p15:guide id="6" orient="horz" pos="4320">
          <p15:clr>
            <a:srgbClr val="F26B43"/>
          </p15:clr>
        </p15:guide>
        <p15:guide id="7">
          <p15:clr>
            <a:srgbClr val="F26B43"/>
          </p15:clr>
        </p15:guide>
        <p15:guide id="8" orient="horz">
          <p15:clr>
            <a:srgbClr val="F26B43"/>
          </p15:clr>
        </p15:guide>
        <p15:guide id="9" orient="horz" pos="3929">
          <p15:clr>
            <a:srgbClr val="A4A3A4"/>
          </p15:clr>
        </p15:guide>
        <p15:guide id="10" pos="7287">
          <p15:clr>
            <a:srgbClr val="A4A3A4"/>
          </p15:clr>
        </p15:guide>
        <p15:guide id="11" orient="horz" pos="419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t="-17000" b="-17000"/>
          </a:stretch>
        </a:blipFill>
        <a:effectLst/>
      </p:bgPr>
    </p:bg>
    <p:spTree>
      <p:nvGrpSpPr>
        <p:cNvPr id="1" name="Shape 390"/>
        <p:cNvGrpSpPr/>
        <p:nvPr/>
      </p:nvGrpSpPr>
      <p:grpSpPr>
        <a:xfrm>
          <a:off x="0" y="0"/>
          <a:ext cx="0" cy="0"/>
          <a:chOff x="0" y="0"/>
          <a:chExt cx="0" cy="0"/>
        </a:xfrm>
      </p:grpSpPr>
      <p:sp>
        <p:nvSpPr>
          <p:cNvPr id="392" name="Google Shape;392;p3"/>
          <p:cNvSpPr txBox="1">
            <a:spLocks noGrp="1"/>
          </p:cNvSpPr>
          <p:nvPr>
            <p:ph type="body" idx="1"/>
          </p:nvPr>
        </p:nvSpPr>
        <p:spPr>
          <a:xfrm>
            <a:off x="948042" y="4994031"/>
            <a:ext cx="9740900" cy="1003300"/>
          </a:xfrm>
          <a:prstGeom prst="rect">
            <a:avLst/>
          </a:prstGeom>
          <a:solidFill>
            <a:schemeClr val="accent1"/>
          </a:solidFill>
          <a:ln>
            <a:noFill/>
          </a:ln>
        </p:spPr>
        <p:txBody>
          <a:bodyPr spcFirstLastPara="1" wrap="square" lIns="0" tIns="0" rIns="0" bIns="0" anchor="ctr" anchorCtr="0">
            <a:noAutofit/>
          </a:bodyPr>
          <a:lstStyle/>
          <a:p>
            <a:pPr marL="0" indent="0"/>
            <a:r>
              <a:rPr lang="nl-NL"/>
              <a:t>Onderwijs geeft kansarme kinderen toekomst in India</a:t>
            </a:r>
          </a:p>
        </p:txBody>
      </p:sp>
      <p:sp>
        <p:nvSpPr>
          <p:cNvPr id="393" name="Google Shape;393;p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(L)</a:t>
            </a:r>
            <a:endParaRPr/>
          </a:p>
        </p:txBody>
      </p:sp>
      <p:sp>
        <p:nvSpPr>
          <p:cNvPr id="394" name="Google Shape;394;p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r>
              <a:rPr lang="nl-NL" dirty="0"/>
              <a:t>Onderwijs geeft kansarme kinderen toekomst in India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Shape 390">
          <a:extLst>
            <a:ext uri="{FF2B5EF4-FFF2-40B4-BE49-F238E27FC236}">
              <a16:creationId xmlns:a16="http://schemas.microsoft.com/office/drawing/2014/main" id="{7C58FE02-4B3E-491B-932B-37E6023521CC}"/>
            </a:ext>
          </a:extLst>
        </p:cNvPr>
        <p:cNvGrpSpPr/>
        <p:nvPr/>
      </p:nvGrpSpPr>
      <p:grpSpPr>
        <a:xfrm>
          <a:off x="0" y="0"/>
          <a:ext cx="0" cy="0"/>
          <a:chOff x="0" y="0"/>
          <a:chExt cx="0" cy="0"/>
        </a:xfrm>
      </p:grpSpPr>
      <p:sp>
        <p:nvSpPr>
          <p:cNvPr id="392" name="Google Shape;392;p3">
            <a:extLst>
              <a:ext uri="{FF2B5EF4-FFF2-40B4-BE49-F238E27FC236}">
                <a16:creationId xmlns:a16="http://schemas.microsoft.com/office/drawing/2014/main" id="{EADEBF0A-2B3E-77BB-2AB0-6698B2187F00}"/>
              </a:ext>
            </a:extLst>
          </p:cNvPr>
          <p:cNvSpPr txBox="1">
            <a:spLocks noGrp="1"/>
          </p:cNvSpPr>
          <p:nvPr>
            <p:ph type="body" idx="1"/>
          </p:nvPr>
        </p:nvSpPr>
        <p:spPr>
          <a:xfrm>
            <a:off x="948042" y="4994031"/>
            <a:ext cx="9740900" cy="1003300"/>
          </a:xfrm>
          <a:prstGeom prst="rect">
            <a:avLst/>
          </a:prstGeom>
          <a:solidFill>
            <a:schemeClr val="accent1"/>
          </a:solidFill>
          <a:ln>
            <a:noFill/>
          </a:ln>
        </p:spPr>
        <p:txBody>
          <a:bodyPr spcFirstLastPara="1" wrap="square" lIns="0" tIns="0" rIns="0" bIns="0" anchor="ctr" anchorCtr="0">
            <a:noAutofit/>
          </a:bodyPr>
          <a:lstStyle/>
          <a:p>
            <a:pPr marL="0" indent="0"/>
            <a:r>
              <a:rPr lang="nl-NL" dirty="0"/>
              <a:t>Nu leidt zij zelf een '</a:t>
            </a:r>
            <a:r>
              <a:rPr lang="nl-NL" dirty="0" err="1"/>
              <a:t>bala</a:t>
            </a:r>
            <a:r>
              <a:rPr lang="nl-NL" dirty="0"/>
              <a:t> </a:t>
            </a:r>
            <a:r>
              <a:rPr lang="nl-NL" dirty="0" err="1"/>
              <a:t>bata</a:t>
            </a:r>
            <a:r>
              <a:rPr lang="nl-NL" dirty="0"/>
              <a:t>' bijles-klas na schooltijd</a:t>
            </a:r>
          </a:p>
        </p:txBody>
      </p:sp>
      <p:sp>
        <p:nvSpPr>
          <p:cNvPr id="393" name="Google Shape;393;p3">
            <a:extLst>
              <a:ext uri="{FF2B5EF4-FFF2-40B4-BE49-F238E27FC236}">
                <a16:creationId xmlns:a16="http://schemas.microsoft.com/office/drawing/2014/main" id="{0C09B376-3658-C5D8-1324-90814841011D}"/>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(L)</a:t>
            </a:r>
            <a:endParaRPr/>
          </a:p>
        </p:txBody>
      </p:sp>
      <p:sp>
        <p:nvSpPr>
          <p:cNvPr id="394" name="Google Shape;394;p3">
            <a:extLst>
              <a:ext uri="{FF2B5EF4-FFF2-40B4-BE49-F238E27FC236}">
                <a16:creationId xmlns:a16="http://schemas.microsoft.com/office/drawing/2014/main" id="{50FD8AE1-94F5-FC87-7BBC-1D9895846981}"/>
              </a:ext>
            </a:extLst>
          </p:cNvPr>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nl-NL"/>
              <a:t>Template-set Protestantse Kerk</a:t>
            </a:r>
            <a:endParaRPr/>
          </a:p>
        </p:txBody>
      </p:sp>
    </p:spTree>
    <p:extLst>
      <p:ext uri="{BB962C8B-B14F-4D97-AF65-F5344CB8AC3E}">
        <p14:creationId xmlns:p14="http://schemas.microsoft.com/office/powerpoint/2010/main" val="181378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8">
          <a:extLst>
            <a:ext uri="{FF2B5EF4-FFF2-40B4-BE49-F238E27FC236}">
              <a16:creationId xmlns:a16="http://schemas.microsoft.com/office/drawing/2014/main" id="{78D7BE1E-8A02-AC50-1C36-105F4D43DEC3}"/>
            </a:ext>
          </a:extLst>
        </p:cNvPr>
        <p:cNvGrpSpPr/>
        <p:nvPr/>
      </p:nvGrpSpPr>
      <p:grpSpPr>
        <a:xfrm>
          <a:off x="0" y="0"/>
          <a:ext cx="0" cy="0"/>
          <a:chOff x="0" y="0"/>
          <a:chExt cx="0" cy="0"/>
        </a:xfrm>
      </p:grpSpPr>
      <p:pic>
        <p:nvPicPr>
          <p:cNvPr id="399" name="Google Shape;399;p4">
            <a:extLst>
              <a:ext uri="{FF2B5EF4-FFF2-40B4-BE49-F238E27FC236}">
                <a16:creationId xmlns:a16="http://schemas.microsoft.com/office/drawing/2014/main" id="{EEE50C04-2C68-B1C1-ED70-6231066ADD23}"/>
              </a:ext>
            </a:extLst>
          </p:cNvPr>
          <p:cNvPicPr preferRelativeResize="0">
            <a:picLocks noGrp="1"/>
          </p:cNvPicPr>
          <p:nvPr>
            <p:ph type="pic" idx="2"/>
          </p:nvPr>
        </p:nvPicPr>
        <p:blipFill rotWithShape="1">
          <a:blip r:embed="rId3"/>
          <a:srcRect l="7360" r="7360"/>
          <a:stretch/>
        </p:blipFill>
        <p:spPr>
          <a:xfrm>
            <a:off x="615950" y="609600"/>
            <a:ext cx="7194550" cy="5627688"/>
          </a:xfrm>
          <a:prstGeom prst="rect">
            <a:avLst/>
          </a:prstGeom>
          <a:solidFill>
            <a:srgbClr val="F2F2F2"/>
          </a:solidFill>
          <a:ln>
            <a:noFill/>
          </a:ln>
        </p:spPr>
      </p:pic>
      <p:sp>
        <p:nvSpPr>
          <p:cNvPr id="400" name="Google Shape;400;p4">
            <a:extLst>
              <a:ext uri="{FF2B5EF4-FFF2-40B4-BE49-F238E27FC236}">
                <a16:creationId xmlns:a16="http://schemas.microsoft.com/office/drawing/2014/main" id="{160E0235-DE5A-12D8-1328-43523C34E060}"/>
              </a:ext>
            </a:extLst>
          </p:cNvPr>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p>
            <a:pPr marL="0" indent="0"/>
            <a:endParaRPr lang="nl-NL" dirty="0"/>
          </a:p>
          <a:p>
            <a:pPr marL="0" indent="0"/>
            <a:r>
              <a:rPr lang="nl-NL" dirty="0"/>
              <a:t>Alleen via onderwijs kunnen kansarme kinderen uit de spiraal van armoede komen.</a:t>
            </a:r>
            <a:endParaRPr lang="nl-NL"/>
          </a:p>
          <a:p>
            <a:pPr marL="0" lvl="0" indent="0" algn="l">
              <a:lnSpc>
                <a:spcPct val="100000"/>
              </a:lnSpc>
              <a:spcBef>
                <a:spcPts val="0"/>
              </a:spcBef>
              <a:spcAft>
                <a:spcPts val="0"/>
              </a:spcAft>
              <a:buSzPts val="2600"/>
              <a:buFont typeface="Arial"/>
              <a:buNone/>
            </a:pPr>
            <a:endParaRPr lang="nl-NL" dirty="0"/>
          </a:p>
          <a:p>
            <a:pPr marL="0" indent="0"/>
            <a:r>
              <a:rPr lang="nl-NL" dirty="0"/>
              <a:t>Bedankt </a:t>
            </a:r>
          </a:p>
          <a:p>
            <a:pPr marL="0" indent="0"/>
            <a:r>
              <a:rPr lang="nl-NL" dirty="0"/>
              <a:t>voor je steun</a:t>
            </a:r>
          </a:p>
          <a:p>
            <a:pPr marL="0" indent="0"/>
            <a:r>
              <a:rPr lang="nl-NL" dirty="0"/>
              <a:t>via Kerk in Actie.</a:t>
            </a:r>
          </a:p>
          <a:p>
            <a:pPr marL="0" indent="0"/>
            <a:endParaRPr lang="en-US"/>
          </a:p>
        </p:txBody>
      </p:sp>
      <p:sp>
        <p:nvSpPr>
          <p:cNvPr id="401" name="Google Shape;401;p4">
            <a:extLst>
              <a:ext uri="{FF2B5EF4-FFF2-40B4-BE49-F238E27FC236}">
                <a16:creationId xmlns:a16="http://schemas.microsoft.com/office/drawing/2014/main" id="{0D52EF4E-90CB-4706-36A7-8660CB5A28B1}"/>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(M)</a:t>
            </a:r>
            <a:endParaRPr/>
          </a:p>
        </p:txBody>
      </p:sp>
      <p:sp>
        <p:nvSpPr>
          <p:cNvPr id="402" name="Google Shape;402;p4">
            <a:extLst>
              <a:ext uri="{FF2B5EF4-FFF2-40B4-BE49-F238E27FC236}">
                <a16:creationId xmlns:a16="http://schemas.microsoft.com/office/drawing/2014/main" id="{6B7338D3-A8F6-03C5-B71E-7904F0CC10DF}"/>
              </a:ext>
            </a:extLst>
          </p:cNvPr>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58646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6">
          <a:extLst>
            <a:ext uri="{FF2B5EF4-FFF2-40B4-BE49-F238E27FC236}">
              <a16:creationId xmlns:a16="http://schemas.microsoft.com/office/drawing/2014/main" id="{24169164-F29C-5B04-883F-CD5BCC78114F}"/>
            </a:ext>
          </a:extLst>
        </p:cNvPr>
        <p:cNvGrpSpPr/>
        <p:nvPr/>
      </p:nvGrpSpPr>
      <p:grpSpPr>
        <a:xfrm>
          <a:off x="0" y="0"/>
          <a:ext cx="0" cy="0"/>
          <a:chOff x="0" y="0"/>
          <a:chExt cx="0" cy="0"/>
        </a:xfrm>
      </p:grpSpPr>
      <p:sp>
        <p:nvSpPr>
          <p:cNvPr id="407" name="Google Shape;407;p6">
            <a:extLst>
              <a:ext uri="{FF2B5EF4-FFF2-40B4-BE49-F238E27FC236}">
                <a16:creationId xmlns:a16="http://schemas.microsoft.com/office/drawing/2014/main" id="{7A674999-A9B1-592D-39E8-B17D732648F6}"/>
              </a:ext>
            </a:extLst>
          </p:cNvPr>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dirty="0"/>
              <a:t>In India zijn nog steeds kinderen die in steengroeven </a:t>
            </a:r>
            <a:endParaRPr lang="nl-NL" sz="1100" dirty="0">
              <a:solidFill>
                <a:srgbClr val="000000"/>
              </a:solidFill>
              <a:highlight>
                <a:srgbClr val="FFFFFF"/>
              </a:highlight>
            </a:endParaRPr>
          </a:p>
          <a:p>
            <a:pPr marL="0" indent="0" algn="ctr"/>
            <a:r>
              <a:rPr lang="nl-NL" dirty="0"/>
              <a:t>moeten werken. </a:t>
            </a:r>
            <a:r>
              <a:rPr lang="nl-NL" dirty="0">
                <a:solidFill>
                  <a:srgbClr val="FFFFFF"/>
                </a:solidFill>
              </a:rPr>
              <a:t>Ze moeten stenen fijnhakken, </a:t>
            </a:r>
            <a:endParaRPr lang="nl-NL" sz="1100">
              <a:solidFill>
                <a:srgbClr val="000000"/>
              </a:solidFill>
              <a:highlight>
                <a:srgbClr val="FFFFFF"/>
              </a:highlight>
            </a:endParaRPr>
          </a:p>
          <a:p>
            <a:pPr marL="0" indent="0" algn="ctr"/>
            <a:r>
              <a:rPr lang="nl-NL" dirty="0">
                <a:solidFill>
                  <a:srgbClr val="FFFFFF"/>
                </a:solidFill>
              </a:rPr>
              <a:t>bakstenen maken of stenen vervoeren met kruiwagens. </a:t>
            </a:r>
            <a:endParaRPr lang="nl-NL" sz="1100" dirty="0">
              <a:solidFill>
                <a:srgbClr val="000000"/>
              </a:solidFill>
              <a:highlight>
                <a:srgbClr val="FFFFFF"/>
              </a:highlight>
            </a:endParaRPr>
          </a:p>
        </p:txBody>
      </p:sp>
      <p:sp>
        <p:nvSpPr>
          <p:cNvPr id="408" name="Google Shape;408;p6">
            <a:extLst>
              <a:ext uri="{FF2B5EF4-FFF2-40B4-BE49-F238E27FC236}">
                <a16:creationId xmlns:a16="http://schemas.microsoft.com/office/drawing/2014/main" id="{E43C9F2D-A4CC-CDB6-4612-476E09E43929}"/>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pic>
        <p:nvPicPr>
          <p:cNvPr id="410" name="Google Shape;410;p6">
            <a:extLst>
              <a:ext uri="{FF2B5EF4-FFF2-40B4-BE49-F238E27FC236}">
                <a16:creationId xmlns:a16="http://schemas.microsoft.com/office/drawing/2014/main" id="{EE0BC838-76A2-CF97-D546-FBA07CEDB973}"/>
              </a:ext>
            </a:extLst>
          </p:cNvPr>
          <p:cNvPicPr preferRelativeResize="0">
            <a:picLocks noGrp="1"/>
          </p:cNvPicPr>
          <p:nvPr>
            <p:ph type="pic" idx="2"/>
          </p:nvPr>
        </p:nvPicPr>
        <p:blipFill rotWithShape="1">
          <a:blip r:embed="rId3"/>
          <a:srcRect t="3667" b="3667"/>
          <a:stretch/>
        </p:blipFill>
        <p:spPr>
          <a:xfrm>
            <a:off x="615949" y="609598"/>
            <a:ext cx="5386082" cy="3744000"/>
          </a:xfrm>
          <a:prstGeom prst="rect">
            <a:avLst/>
          </a:prstGeom>
          <a:solidFill>
            <a:srgbClr val="F2F2F2"/>
          </a:solidFill>
          <a:ln>
            <a:noFill/>
          </a:ln>
        </p:spPr>
      </p:pic>
      <p:pic>
        <p:nvPicPr>
          <p:cNvPr id="411" name="Google Shape;411;p6">
            <a:extLst>
              <a:ext uri="{FF2B5EF4-FFF2-40B4-BE49-F238E27FC236}">
                <a16:creationId xmlns:a16="http://schemas.microsoft.com/office/drawing/2014/main" id="{B73ADEE1-9637-DADF-21E9-1FF537B5063F}"/>
              </a:ext>
            </a:extLst>
          </p:cNvPr>
          <p:cNvPicPr preferRelativeResize="0">
            <a:picLocks noGrp="1"/>
          </p:cNvPicPr>
          <p:nvPr>
            <p:ph type="pic" idx="3"/>
          </p:nvPr>
        </p:nvPicPr>
        <p:blipFill rotWithShape="1">
          <a:blip r:embed="rId4"/>
          <a:srcRect l="1022" t="2730" r="-1022" b="27645"/>
          <a:stretch>
            <a:fillRect/>
          </a:stretch>
        </p:blipFill>
        <p:spPr>
          <a:xfrm>
            <a:off x="6182031" y="609598"/>
            <a:ext cx="5386087" cy="3750071"/>
          </a:xfrm>
          <a:prstGeom prst="rect">
            <a:avLst/>
          </a:prstGeom>
          <a:solidFill>
            <a:srgbClr val="F2F2F2"/>
          </a:solidFill>
          <a:ln>
            <a:noFill/>
          </a:ln>
        </p:spPr>
      </p:pic>
    </p:spTree>
    <p:extLst>
      <p:ext uri="{BB962C8B-B14F-4D97-AF65-F5344CB8AC3E}">
        <p14:creationId xmlns:p14="http://schemas.microsoft.com/office/powerpoint/2010/main" val="407847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6">
          <a:extLst>
            <a:ext uri="{FF2B5EF4-FFF2-40B4-BE49-F238E27FC236}">
              <a16:creationId xmlns:a16="http://schemas.microsoft.com/office/drawing/2014/main" id="{DD146B7C-79A4-B86E-9108-B202558B7D1C}"/>
            </a:ext>
          </a:extLst>
        </p:cNvPr>
        <p:cNvGrpSpPr/>
        <p:nvPr/>
      </p:nvGrpSpPr>
      <p:grpSpPr>
        <a:xfrm>
          <a:off x="0" y="0"/>
          <a:ext cx="0" cy="0"/>
          <a:chOff x="0" y="0"/>
          <a:chExt cx="0" cy="0"/>
        </a:xfrm>
      </p:grpSpPr>
      <p:sp>
        <p:nvSpPr>
          <p:cNvPr id="407" name="Google Shape;407;p6">
            <a:extLst>
              <a:ext uri="{FF2B5EF4-FFF2-40B4-BE49-F238E27FC236}">
                <a16:creationId xmlns:a16="http://schemas.microsoft.com/office/drawing/2014/main" id="{6EC20DB8-4334-6338-EA81-5F1A0D2E4C91}"/>
              </a:ext>
            </a:extLst>
          </p:cNvPr>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p>
            <a:pPr marL="0" indent="0"/>
            <a:r>
              <a:rPr lang="nl-NL" dirty="0"/>
              <a:t>De ouders van </a:t>
            </a:r>
            <a:r>
              <a:rPr lang="nl-NL" dirty="0" err="1"/>
              <a:t>Miriyam</a:t>
            </a:r>
            <a:r>
              <a:rPr lang="nl-NL" dirty="0"/>
              <a:t> (8) zijn ongeschoold en leven van de visvangst. Ook </a:t>
            </a:r>
            <a:r>
              <a:rPr lang="nl-NL" dirty="0" err="1"/>
              <a:t>Miriyam</a:t>
            </a:r>
            <a:r>
              <a:rPr lang="nl-NL" dirty="0"/>
              <a:t> moest vis naar de markt brengen, netten schoonmaken en helpen in het huishouden. Nu mag ze naar school.</a:t>
            </a:r>
            <a:endParaRPr dirty="0"/>
          </a:p>
        </p:txBody>
      </p:sp>
      <p:sp>
        <p:nvSpPr>
          <p:cNvPr id="408" name="Google Shape;408;p6">
            <a:extLst>
              <a:ext uri="{FF2B5EF4-FFF2-40B4-BE49-F238E27FC236}">
                <a16:creationId xmlns:a16="http://schemas.microsoft.com/office/drawing/2014/main" id="{A5C23F47-50BF-474D-3127-572D6409D621}"/>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pic>
        <p:nvPicPr>
          <p:cNvPr id="410" name="Google Shape;410;p6">
            <a:extLst>
              <a:ext uri="{FF2B5EF4-FFF2-40B4-BE49-F238E27FC236}">
                <a16:creationId xmlns:a16="http://schemas.microsoft.com/office/drawing/2014/main" id="{2A5A693F-9394-11ED-7802-9F1043D54541}"/>
              </a:ext>
            </a:extLst>
          </p:cNvPr>
          <p:cNvPicPr preferRelativeResize="0">
            <a:picLocks noGrp="1"/>
          </p:cNvPicPr>
          <p:nvPr>
            <p:ph type="pic" idx="2"/>
          </p:nvPr>
        </p:nvPicPr>
        <p:blipFill rotWithShape="1">
          <a:blip r:embed="rId3"/>
          <a:srcRect t="3658" b="3658"/>
          <a:stretch/>
        </p:blipFill>
        <p:spPr>
          <a:xfrm>
            <a:off x="6179467" y="582056"/>
            <a:ext cx="5386082" cy="3744000"/>
          </a:xfrm>
          <a:prstGeom prst="rect">
            <a:avLst/>
          </a:prstGeom>
          <a:solidFill>
            <a:srgbClr val="F2F2F2"/>
          </a:solidFill>
          <a:ln>
            <a:noFill/>
          </a:ln>
        </p:spPr>
      </p:pic>
      <p:pic>
        <p:nvPicPr>
          <p:cNvPr id="411" name="Google Shape;411;p6">
            <a:extLst>
              <a:ext uri="{FF2B5EF4-FFF2-40B4-BE49-F238E27FC236}">
                <a16:creationId xmlns:a16="http://schemas.microsoft.com/office/drawing/2014/main" id="{AD1986C0-BD02-6CD6-F2DE-474BC9A3C47F}"/>
              </a:ext>
            </a:extLst>
          </p:cNvPr>
          <p:cNvPicPr preferRelativeResize="0">
            <a:picLocks noGrp="1"/>
          </p:cNvPicPr>
          <p:nvPr>
            <p:ph type="pic" idx="3"/>
          </p:nvPr>
        </p:nvPicPr>
        <p:blipFill rotWithShape="1">
          <a:blip r:embed="rId4"/>
          <a:srcRect l="2015" r="2015"/>
          <a:stretch/>
        </p:blipFill>
        <p:spPr>
          <a:xfrm>
            <a:off x="618513" y="582056"/>
            <a:ext cx="5386082" cy="3744000"/>
          </a:xfrm>
          <a:prstGeom prst="rect">
            <a:avLst/>
          </a:prstGeom>
          <a:solidFill>
            <a:srgbClr val="F2F2F2"/>
          </a:solidFill>
          <a:ln>
            <a:noFill/>
          </a:ln>
        </p:spPr>
      </p:pic>
    </p:spTree>
    <p:extLst>
      <p:ext uri="{BB962C8B-B14F-4D97-AF65-F5344CB8AC3E}">
        <p14:creationId xmlns:p14="http://schemas.microsoft.com/office/powerpoint/2010/main" val="179018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6">
          <a:extLst>
            <a:ext uri="{FF2B5EF4-FFF2-40B4-BE49-F238E27FC236}">
              <a16:creationId xmlns:a16="http://schemas.microsoft.com/office/drawing/2014/main" id="{23282CBD-1441-A41C-B85E-B6E984274A28}"/>
            </a:ext>
          </a:extLst>
        </p:cNvPr>
        <p:cNvGrpSpPr/>
        <p:nvPr/>
      </p:nvGrpSpPr>
      <p:grpSpPr>
        <a:xfrm>
          <a:off x="0" y="0"/>
          <a:ext cx="0" cy="0"/>
          <a:chOff x="0" y="0"/>
          <a:chExt cx="0" cy="0"/>
        </a:xfrm>
      </p:grpSpPr>
      <p:sp>
        <p:nvSpPr>
          <p:cNvPr id="407" name="Google Shape;407;p6">
            <a:extLst>
              <a:ext uri="{FF2B5EF4-FFF2-40B4-BE49-F238E27FC236}">
                <a16:creationId xmlns:a16="http://schemas.microsoft.com/office/drawing/2014/main" id="{A2C03AA3-42C5-54D4-029B-9D68134F6958}"/>
              </a:ext>
            </a:extLst>
          </p:cNvPr>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dirty="0"/>
              <a:t>Een Indiase organisatie spoort kinderen die niet naar school gaan op.  Veel vrijwilligers en medewerkers hebben zelf als kind gewerkt. </a:t>
            </a:r>
            <a:endParaRPr lang="en-US"/>
          </a:p>
          <a:p>
            <a:pPr marL="0" indent="0" algn="ctr"/>
            <a:r>
              <a:rPr lang="nl-NL" dirty="0"/>
              <a:t>Ze kunnen ouders goed overtuigen van het belang van onderwijs.</a:t>
            </a:r>
          </a:p>
        </p:txBody>
      </p:sp>
      <p:sp>
        <p:nvSpPr>
          <p:cNvPr id="408" name="Google Shape;408;p6">
            <a:extLst>
              <a:ext uri="{FF2B5EF4-FFF2-40B4-BE49-F238E27FC236}">
                <a16:creationId xmlns:a16="http://schemas.microsoft.com/office/drawing/2014/main" id="{CCE39E94-48E4-DEC5-BD7C-48C5615F88B5}"/>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09" name="Google Shape;409;p6">
            <a:extLst>
              <a:ext uri="{FF2B5EF4-FFF2-40B4-BE49-F238E27FC236}">
                <a16:creationId xmlns:a16="http://schemas.microsoft.com/office/drawing/2014/main" id="{2945B2A3-A314-6072-0530-EA12CCF7425A}"/>
              </a:ext>
            </a:extLst>
          </p:cNvPr>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nl-NL"/>
              <a:t>Template-set Protestantse Kerk</a:t>
            </a:r>
            <a:endParaRPr/>
          </a:p>
        </p:txBody>
      </p:sp>
      <p:pic>
        <p:nvPicPr>
          <p:cNvPr id="411" name="Google Shape;411;p6">
            <a:extLst>
              <a:ext uri="{FF2B5EF4-FFF2-40B4-BE49-F238E27FC236}">
                <a16:creationId xmlns:a16="http://schemas.microsoft.com/office/drawing/2014/main" id="{B055DFBE-1C47-C409-6B93-94B5D5D79120}"/>
              </a:ext>
            </a:extLst>
          </p:cNvPr>
          <p:cNvPicPr preferRelativeResize="0">
            <a:picLocks noGrp="1"/>
          </p:cNvPicPr>
          <p:nvPr>
            <p:ph type="pic" idx="3"/>
          </p:nvPr>
        </p:nvPicPr>
        <p:blipFill rotWithShape="1">
          <a:blip r:embed="rId3"/>
          <a:srcRect t="3658" b="3658"/>
          <a:stretch/>
        </p:blipFill>
        <p:spPr>
          <a:xfrm>
            <a:off x="618513" y="609598"/>
            <a:ext cx="5386082" cy="3744000"/>
          </a:xfrm>
          <a:prstGeom prst="rect">
            <a:avLst/>
          </a:prstGeom>
          <a:solidFill>
            <a:srgbClr val="F2F2F2"/>
          </a:solidFill>
          <a:ln>
            <a:noFill/>
          </a:ln>
        </p:spPr>
      </p:pic>
      <p:pic>
        <p:nvPicPr>
          <p:cNvPr id="4" name="Picture Placeholder 3">
            <a:extLst>
              <a:ext uri="{FF2B5EF4-FFF2-40B4-BE49-F238E27FC236}">
                <a16:creationId xmlns:a16="http://schemas.microsoft.com/office/drawing/2014/main" id="{9441D0A0-745E-38CA-21B1-9EF96932B883}"/>
              </a:ext>
            </a:extLst>
          </p:cNvPr>
          <p:cNvPicPr>
            <a:picLocks noGrp="1" noChangeAspect="1"/>
          </p:cNvPicPr>
          <p:nvPr>
            <p:ph type="pic" idx="2"/>
          </p:nvPr>
        </p:nvPicPr>
        <p:blipFill>
          <a:blip r:embed="rId4"/>
          <a:srcRect l="2054" r="2054"/>
          <a:stretch/>
        </p:blipFill>
        <p:spPr>
          <a:xfrm>
            <a:off x="6179467" y="609598"/>
            <a:ext cx="5386082" cy="3744000"/>
          </a:xfrm>
          <a:prstGeom prst="rect">
            <a:avLst/>
          </a:prstGeom>
          <a:solidFill>
            <a:srgbClr val="F2F2F2"/>
          </a:solidFill>
          <a:ln>
            <a:noFill/>
          </a:ln>
        </p:spPr>
      </p:pic>
    </p:spTree>
    <p:extLst>
      <p:ext uri="{BB962C8B-B14F-4D97-AF65-F5344CB8AC3E}">
        <p14:creationId xmlns:p14="http://schemas.microsoft.com/office/powerpoint/2010/main" val="10060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8">
          <a:extLst>
            <a:ext uri="{FF2B5EF4-FFF2-40B4-BE49-F238E27FC236}">
              <a16:creationId xmlns:a16="http://schemas.microsoft.com/office/drawing/2014/main" id="{B895331F-F74B-9E74-071E-A7A6A9808E76}"/>
            </a:ext>
          </a:extLst>
        </p:cNvPr>
        <p:cNvGrpSpPr/>
        <p:nvPr/>
      </p:nvGrpSpPr>
      <p:grpSpPr>
        <a:xfrm>
          <a:off x="0" y="0"/>
          <a:ext cx="0" cy="0"/>
          <a:chOff x="0" y="0"/>
          <a:chExt cx="0" cy="0"/>
        </a:xfrm>
      </p:grpSpPr>
      <p:pic>
        <p:nvPicPr>
          <p:cNvPr id="399" name="Google Shape;399;p4">
            <a:extLst>
              <a:ext uri="{FF2B5EF4-FFF2-40B4-BE49-F238E27FC236}">
                <a16:creationId xmlns:a16="http://schemas.microsoft.com/office/drawing/2014/main" id="{65637AE7-3E37-4ECE-5131-B58A377EA77A}"/>
              </a:ext>
            </a:extLst>
          </p:cNvPr>
          <p:cNvPicPr preferRelativeResize="0">
            <a:picLocks noGrp="1"/>
          </p:cNvPicPr>
          <p:nvPr>
            <p:ph type="pic" idx="2"/>
          </p:nvPr>
        </p:nvPicPr>
        <p:blipFill rotWithShape="1">
          <a:blip r:embed="rId3"/>
          <a:srcRect l="2050" r="2050"/>
          <a:stretch/>
        </p:blipFill>
        <p:spPr>
          <a:xfrm>
            <a:off x="615950" y="609600"/>
            <a:ext cx="7194550" cy="5627688"/>
          </a:xfrm>
          <a:prstGeom prst="rect">
            <a:avLst/>
          </a:prstGeom>
          <a:solidFill>
            <a:srgbClr val="F2F2F2"/>
          </a:solidFill>
          <a:ln>
            <a:noFill/>
          </a:ln>
        </p:spPr>
      </p:pic>
      <p:sp>
        <p:nvSpPr>
          <p:cNvPr id="400" name="Google Shape;400;p4">
            <a:extLst>
              <a:ext uri="{FF2B5EF4-FFF2-40B4-BE49-F238E27FC236}">
                <a16:creationId xmlns:a16="http://schemas.microsoft.com/office/drawing/2014/main" id="{8740F8CC-9441-0985-F512-00E25FD06B71}"/>
              </a:ext>
            </a:extLst>
          </p:cNvPr>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p>
            <a:pPr marL="0" indent="0"/>
            <a:r>
              <a:rPr lang="nl-NL" dirty="0"/>
              <a:t>Vooral kinderen van kastelozen (</a:t>
            </a:r>
            <a:r>
              <a:rPr lang="nl-NL" dirty="0" err="1"/>
              <a:t>Dalits</a:t>
            </a:r>
            <a:r>
              <a:rPr lang="nl-NL" dirty="0"/>
              <a:t>) lopen risico uit te vallen op school. </a:t>
            </a:r>
            <a:br>
              <a:rPr lang="nl-NL" dirty="0"/>
            </a:br>
            <a:endParaRPr lang="nl-NL" dirty="0"/>
          </a:p>
          <a:p>
            <a:pPr marL="0" indent="0"/>
            <a:r>
              <a:rPr lang="nl-NL" dirty="0"/>
              <a:t>Veel kinderen weten niet beter dan dat dit hun bestaan is.</a:t>
            </a:r>
          </a:p>
        </p:txBody>
      </p:sp>
      <p:sp>
        <p:nvSpPr>
          <p:cNvPr id="401" name="Google Shape;401;p4">
            <a:extLst>
              <a:ext uri="{FF2B5EF4-FFF2-40B4-BE49-F238E27FC236}">
                <a16:creationId xmlns:a16="http://schemas.microsoft.com/office/drawing/2014/main" id="{4C22F3CE-C23E-A962-A2DE-3FD54B6292BF}"/>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(M)</a:t>
            </a:r>
            <a:endParaRPr/>
          </a:p>
        </p:txBody>
      </p:sp>
    </p:spTree>
    <p:extLst>
      <p:ext uri="{BB962C8B-B14F-4D97-AF65-F5344CB8AC3E}">
        <p14:creationId xmlns:p14="http://schemas.microsoft.com/office/powerpoint/2010/main" val="270166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6">
          <a:extLst>
            <a:ext uri="{FF2B5EF4-FFF2-40B4-BE49-F238E27FC236}">
              <a16:creationId xmlns:a16="http://schemas.microsoft.com/office/drawing/2014/main" id="{58813E03-A617-C65F-8308-C9ECFC862D57}"/>
            </a:ext>
          </a:extLst>
        </p:cNvPr>
        <p:cNvGrpSpPr/>
        <p:nvPr/>
      </p:nvGrpSpPr>
      <p:grpSpPr>
        <a:xfrm>
          <a:off x="0" y="0"/>
          <a:ext cx="0" cy="0"/>
          <a:chOff x="0" y="0"/>
          <a:chExt cx="0" cy="0"/>
        </a:xfrm>
      </p:grpSpPr>
      <p:sp>
        <p:nvSpPr>
          <p:cNvPr id="407" name="Google Shape;407;p6">
            <a:extLst>
              <a:ext uri="{FF2B5EF4-FFF2-40B4-BE49-F238E27FC236}">
                <a16:creationId xmlns:a16="http://schemas.microsoft.com/office/drawing/2014/main" id="{A0BAB1B7-3D21-CB89-475C-EDB28D10D942}"/>
              </a:ext>
            </a:extLst>
          </p:cNvPr>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err="1"/>
              <a:t>Pothuraju</a:t>
            </a:r>
            <a:r>
              <a:rPr lang="nl-NL" dirty="0"/>
              <a:t> groeit op in een vissersdorp bij zijn opa en oma. Ze lieten hem niet naar school gaan, maar zijn nu overtuigd van het belang. </a:t>
            </a:r>
            <a:endParaRPr lang="en-US"/>
          </a:p>
          <a:p>
            <a:pPr marL="0" indent="0" algn="ctr"/>
            <a:r>
              <a:rPr lang="nl-NL" dirty="0"/>
              <a:t>Na schooltijd kan hij naar de naschoolse opvang voor extra bijles.</a:t>
            </a:r>
            <a:endParaRPr dirty="0"/>
          </a:p>
        </p:txBody>
      </p:sp>
      <p:sp>
        <p:nvSpPr>
          <p:cNvPr id="408" name="Google Shape;408;p6">
            <a:extLst>
              <a:ext uri="{FF2B5EF4-FFF2-40B4-BE49-F238E27FC236}">
                <a16:creationId xmlns:a16="http://schemas.microsoft.com/office/drawing/2014/main" id="{726865D1-EF68-0DE7-CD14-24E160167BA6}"/>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pic>
        <p:nvPicPr>
          <p:cNvPr id="410" name="Google Shape;410;p6">
            <a:extLst>
              <a:ext uri="{FF2B5EF4-FFF2-40B4-BE49-F238E27FC236}">
                <a16:creationId xmlns:a16="http://schemas.microsoft.com/office/drawing/2014/main" id="{CE869EEA-6C17-46C0-A222-5BC2BBF1AAFE}"/>
              </a:ext>
            </a:extLst>
          </p:cNvPr>
          <p:cNvPicPr preferRelativeResize="0">
            <a:picLocks noGrp="1"/>
          </p:cNvPicPr>
          <p:nvPr>
            <p:ph type="pic" idx="2"/>
          </p:nvPr>
        </p:nvPicPr>
        <p:blipFill rotWithShape="1">
          <a:blip r:embed="rId3"/>
          <a:srcRect l="2016" r="2016"/>
          <a:stretch/>
        </p:blipFill>
        <p:spPr>
          <a:xfrm>
            <a:off x="615949" y="609598"/>
            <a:ext cx="5386082" cy="3744000"/>
          </a:xfrm>
          <a:prstGeom prst="rect">
            <a:avLst/>
          </a:prstGeom>
          <a:solidFill>
            <a:srgbClr val="F2F2F2"/>
          </a:solidFill>
          <a:ln>
            <a:noFill/>
          </a:ln>
        </p:spPr>
      </p:pic>
      <p:pic>
        <p:nvPicPr>
          <p:cNvPr id="411" name="Google Shape;411;p6">
            <a:extLst>
              <a:ext uri="{FF2B5EF4-FFF2-40B4-BE49-F238E27FC236}">
                <a16:creationId xmlns:a16="http://schemas.microsoft.com/office/drawing/2014/main" id="{A5542BC1-B2D6-2FEE-8F9E-D3ED77785513}"/>
              </a:ext>
            </a:extLst>
          </p:cNvPr>
          <p:cNvPicPr preferRelativeResize="0">
            <a:picLocks noGrp="1"/>
          </p:cNvPicPr>
          <p:nvPr>
            <p:ph type="pic" idx="3"/>
          </p:nvPr>
        </p:nvPicPr>
        <p:blipFill rotWithShape="1">
          <a:blip r:embed="rId4"/>
          <a:srcRect l="2024" r="2024"/>
          <a:stretch/>
        </p:blipFill>
        <p:spPr>
          <a:xfrm>
            <a:off x="6182031" y="609598"/>
            <a:ext cx="5386082" cy="3744000"/>
          </a:xfrm>
          <a:prstGeom prst="rect">
            <a:avLst/>
          </a:prstGeom>
          <a:solidFill>
            <a:srgbClr val="F2F2F2"/>
          </a:solidFill>
          <a:ln>
            <a:noFill/>
          </a:ln>
        </p:spPr>
      </p:pic>
    </p:spTree>
    <p:extLst>
      <p:ext uri="{BB962C8B-B14F-4D97-AF65-F5344CB8AC3E}">
        <p14:creationId xmlns:p14="http://schemas.microsoft.com/office/powerpoint/2010/main" val="213714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Shape 390">
          <a:extLst>
            <a:ext uri="{FF2B5EF4-FFF2-40B4-BE49-F238E27FC236}">
              <a16:creationId xmlns:a16="http://schemas.microsoft.com/office/drawing/2014/main" id="{4189FE4C-AC70-EB85-9A4B-C173C163A0CE}"/>
            </a:ext>
          </a:extLst>
        </p:cNvPr>
        <p:cNvGrpSpPr/>
        <p:nvPr/>
      </p:nvGrpSpPr>
      <p:grpSpPr>
        <a:xfrm>
          <a:off x="0" y="0"/>
          <a:ext cx="0" cy="0"/>
          <a:chOff x="0" y="0"/>
          <a:chExt cx="0" cy="0"/>
        </a:xfrm>
      </p:grpSpPr>
      <p:sp>
        <p:nvSpPr>
          <p:cNvPr id="392" name="Google Shape;392;p3">
            <a:extLst>
              <a:ext uri="{FF2B5EF4-FFF2-40B4-BE49-F238E27FC236}">
                <a16:creationId xmlns:a16="http://schemas.microsoft.com/office/drawing/2014/main" id="{4BC562E1-4D5F-3FC2-DB7D-45DB23988341}"/>
              </a:ext>
            </a:extLst>
          </p:cNvPr>
          <p:cNvSpPr txBox="1">
            <a:spLocks noGrp="1"/>
          </p:cNvSpPr>
          <p:nvPr>
            <p:ph type="body" idx="1"/>
          </p:nvPr>
        </p:nvSpPr>
        <p:spPr>
          <a:xfrm>
            <a:off x="1038279" y="5475294"/>
            <a:ext cx="9740900" cy="1003300"/>
          </a:xfrm>
          <a:prstGeom prst="rect">
            <a:avLst/>
          </a:prstGeom>
          <a:solidFill>
            <a:schemeClr val="accent1"/>
          </a:solidFill>
          <a:ln>
            <a:noFill/>
          </a:ln>
        </p:spPr>
        <p:txBody>
          <a:bodyPr spcFirstLastPara="1" wrap="square" lIns="0" tIns="0" rIns="0" bIns="0" anchor="ctr" anchorCtr="0">
            <a:noAutofit/>
          </a:bodyPr>
          <a:lstStyle/>
          <a:p>
            <a:pPr marL="0" indent="0"/>
            <a:r>
              <a:rPr lang="nl-NL" dirty="0"/>
              <a:t>De naschoolse opvang voorkomt dat kinderen uitvallen </a:t>
            </a:r>
          </a:p>
        </p:txBody>
      </p:sp>
      <p:sp>
        <p:nvSpPr>
          <p:cNvPr id="393" name="Google Shape;393;p3">
            <a:extLst>
              <a:ext uri="{FF2B5EF4-FFF2-40B4-BE49-F238E27FC236}">
                <a16:creationId xmlns:a16="http://schemas.microsoft.com/office/drawing/2014/main" id="{1C2224F3-F0BC-F3AD-5E2C-9FCA66FDEA1D}"/>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dirty="0"/>
              <a:t>Tekst + afbeelding (L)</a:t>
            </a:r>
          </a:p>
        </p:txBody>
      </p:sp>
    </p:spTree>
    <p:extLst>
      <p:ext uri="{BB962C8B-B14F-4D97-AF65-F5344CB8AC3E}">
        <p14:creationId xmlns:p14="http://schemas.microsoft.com/office/powerpoint/2010/main" val="179946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Shape 390">
          <a:extLst>
            <a:ext uri="{FF2B5EF4-FFF2-40B4-BE49-F238E27FC236}">
              <a16:creationId xmlns:a16="http://schemas.microsoft.com/office/drawing/2014/main" id="{52B68BAE-6440-CCC9-7EA4-9D7D30E6BAF2}"/>
            </a:ext>
          </a:extLst>
        </p:cNvPr>
        <p:cNvGrpSpPr/>
        <p:nvPr/>
      </p:nvGrpSpPr>
      <p:grpSpPr>
        <a:xfrm>
          <a:off x="0" y="0"/>
          <a:ext cx="0" cy="0"/>
          <a:chOff x="0" y="0"/>
          <a:chExt cx="0" cy="0"/>
        </a:xfrm>
      </p:grpSpPr>
      <p:sp>
        <p:nvSpPr>
          <p:cNvPr id="392" name="Google Shape;392;p3">
            <a:extLst>
              <a:ext uri="{FF2B5EF4-FFF2-40B4-BE49-F238E27FC236}">
                <a16:creationId xmlns:a16="http://schemas.microsoft.com/office/drawing/2014/main" id="{E476AE6D-F21A-44B0-F188-CD8484C5CF81}"/>
              </a:ext>
            </a:extLst>
          </p:cNvPr>
          <p:cNvSpPr txBox="1">
            <a:spLocks noGrp="1"/>
          </p:cNvSpPr>
          <p:nvPr>
            <p:ph type="body" idx="1"/>
          </p:nvPr>
        </p:nvSpPr>
        <p:spPr>
          <a:xfrm>
            <a:off x="2141172" y="5144425"/>
            <a:ext cx="8397374" cy="1003300"/>
          </a:xfrm>
          <a:prstGeom prst="rect">
            <a:avLst/>
          </a:prstGeom>
          <a:solidFill>
            <a:schemeClr val="accent1"/>
          </a:solidFill>
          <a:ln>
            <a:noFill/>
          </a:ln>
        </p:spPr>
        <p:txBody>
          <a:bodyPr spcFirstLastPara="1" wrap="square" lIns="0" tIns="0" rIns="0" bIns="0" anchor="ctr" anchorCtr="0">
            <a:noAutofit/>
          </a:bodyPr>
          <a:lstStyle/>
          <a:p>
            <a:pPr marL="0" indent="0"/>
            <a:r>
              <a:rPr lang="nl-NL" dirty="0"/>
              <a:t>Ook leren kinderen wat gezonde voeding is</a:t>
            </a:r>
          </a:p>
        </p:txBody>
      </p:sp>
      <p:sp>
        <p:nvSpPr>
          <p:cNvPr id="393" name="Google Shape;393;p3">
            <a:extLst>
              <a:ext uri="{FF2B5EF4-FFF2-40B4-BE49-F238E27FC236}">
                <a16:creationId xmlns:a16="http://schemas.microsoft.com/office/drawing/2014/main" id="{C4D2F46A-DCED-DBE6-4A78-C91211E14611}"/>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(L)</a:t>
            </a:r>
            <a:endParaRPr/>
          </a:p>
        </p:txBody>
      </p:sp>
      <p:sp>
        <p:nvSpPr>
          <p:cNvPr id="394" name="Google Shape;394;p3">
            <a:extLst>
              <a:ext uri="{FF2B5EF4-FFF2-40B4-BE49-F238E27FC236}">
                <a16:creationId xmlns:a16="http://schemas.microsoft.com/office/drawing/2014/main" id="{D9344CA2-DADA-71DE-B810-BB1343A87DF1}"/>
              </a:ext>
            </a:extLst>
          </p:cNvPr>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nl-NL"/>
              <a:t>Template-set Protestantse Kerk</a:t>
            </a:r>
            <a:endParaRPr/>
          </a:p>
        </p:txBody>
      </p:sp>
    </p:spTree>
    <p:extLst>
      <p:ext uri="{BB962C8B-B14F-4D97-AF65-F5344CB8AC3E}">
        <p14:creationId xmlns:p14="http://schemas.microsoft.com/office/powerpoint/2010/main" val="15270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6">
          <a:extLst>
            <a:ext uri="{FF2B5EF4-FFF2-40B4-BE49-F238E27FC236}">
              <a16:creationId xmlns:a16="http://schemas.microsoft.com/office/drawing/2014/main" id="{7FEB5DA2-808E-BD4A-408D-65D0960E5C01}"/>
            </a:ext>
          </a:extLst>
        </p:cNvPr>
        <p:cNvGrpSpPr/>
        <p:nvPr/>
      </p:nvGrpSpPr>
      <p:grpSpPr>
        <a:xfrm>
          <a:off x="0" y="0"/>
          <a:ext cx="0" cy="0"/>
          <a:chOff x="0" y="0"/>
          <a:chExt cx="0" cy="0"/>
        </a:xfrm>
      </p:grpSpPr>
      <p:sp>
        <p:nvSpPr>
          <p:cNvPr id="407" name="Google Shape;407;p6">
            <a:extLst>
              <a:ext uri="{FF2B5EF4-FFF2-40B4-BE49-F238E27FC236}">
                <a16:creationId xmlns:a16="http://schemas.microsoft.com/office/drawing/2014/main" id="{A34BEA86-8079-8199-6ACC-151B82CB6D21}"/>
              </a:ext>
            </a:extLst>
          </p:cNvPr>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p>
            <a:pPr marL="0" indent="0"/>
            <a:r>
              <a:rPr lang="nl-NL" dirty="0" err="1"/>
              <a:t>Sravani</a:t>
            </a:r>
            <a:r>
              <a:rPr lang="nl-NL" dirty="0"/>
              <a:t> (15) hielp haar moeder als kind al op de markt. Ze kreeg hulp om naar school te gaan en bijles. Ze doet het goed op de middelbare school en is zeer gemotiveerd om andere kinderen vooruit te helpen.</a:t>
            </a:r>
          </a:p>
        </p:txBody>
      </p:sp>
      <p:sp>
        <p:nvSpPr>
          <p:cNvPr id="408" name="Google Shape;408;p6">
            <a:extLst>
              <a:ext uri="{FF2B5EF4-FFF2-40B4-BE49-F238E27FC236}">
                <a16:creationId xmlns:a16="http://schemas.microsoft.com/office/drawing/2014/main" id="{FE51D28D-8312-2380-0BC9-56450510CEFE}"/>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09" name="Google Shape;409;p6">
            <a:extLst>
              <a:ext uri="{FF2B5EF4-FFF2-40B4-BE49-F238E27FC236}">
                <a16:creationId xmlns:a16="http://schemas.microsoft.com/office/drawing/2014/main" id="{915AE04E-FBAC-EC41-C90C-202A43E52CFB}"/>
              </a:ext>
            </a:extLst>
          </p:cNvPr>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nl-NL"/>
              <a:t>Template-set Protestantse Kerk</a:t>
            </a:r>
            <a:endParaRPr/>
          </a:p>
        </p:txBody>
      </p:sp>
      <p:pic>
        <p:nvPicPr>
          <p:cNvPr id="411" name="Google Shape;411;p6">
            <a:extLst>
              <a:ext uri="{FF2B5EF4-FFF2-40B4-BE49-F238E27FC236}">
                <a16:creationId xmlns:a16="http://schemas.microsoft.com/office/drawing/2014/main" id="{557DA5AD-6DA2-4BF9-976F-0FAFDF8DCBEC}"/>
              </a:ext>
            </a:extLst>
          </p:cNvPr>
          <p:cNvPicPr preferRelativeResize="0">
            <a:picLocks noGrp="1"/>
          </p:cNvPicPr>
          <p:nvPr>
            <p:ph type="pic" idx="3"/>
          </p:nvPr>
        </p:nvPicPr>
        <p:blipFill rotWithShape="1">
          <a:blip r:embed="rId3"/>
          <a:srcRect l="2018" r="2018"/>
          <a:stretch/>
        </p:blipFill>
        <p:spPr>
          <a:xfrm>
            <a:off x="6182031" y="609598"/>
            <a:ext cx="5386082" cy="3744000"/>
          </a:xfrm>
          <a:prstGeom prst="rect">
            <a:avLst/>
          </a:prstGeom>
          <a:solidFill>
            <a:srgbClr val="F2F2F2"/>
          </a:solidFill>
          <a:ln>
            <a:noFill/>
          </a:ln>
        </p:spPr>
      </p:pic>
      <p:pic>
        <p:nvPicPr>
          <p:cNvPr id="4" name="Picture Placeholder 3">
            <a:extLst>
              <a:ext uri="{FF2B5EF4-FFF2-40B4-BE49-F238E27FC236}">
                <a16:creationId xmlns:a16="http://schemas.microsoft.com/office/drawing/2014/main" id="{AB68F80B-FC1F-5F04-BC9E-705253106D4A}"/>
              </a:ext>
            </a:extLst>
          </p:cNvPr>
          <p:cNvPicPr>
            <a:picLocks noGrp="1" noChangeAspect="1"/>
          </p:cNvPicPr>
          <p:nvPr>
            <p:ph type="pic" idx="2"/>
          </p:nvPr>
        </p:nvPicPr>
        <p:blipFill>
          <a:blip r:embed="rId4"/>
          <a:srcRect l="2015" r="2015"/>
          <a:stretch/>
        </p:blipFill>
        <p:spPr>
          <a:prstGeom prst="rect">
            <a:avLst/>
          </a:prstGeom>
          <a:solidFill>
            <a:srgbClr val="F2F2F2"/>
          </a:solidFill>
          <a:ln>
            <a:noFill/>
          </a:ln>
        </p:spPr>
      </p:pic>
    </p:spTree>
    <p:extLst>
      <p:ext uri="{BB962C8B-B14F-4D97-AF65-F5344CB8AC3E}">
        <p14:creationId xmlns:p14="http://schemas.microsoft.com/office/powerpoint/2010/main" val="349641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laats hier je bedrijfsnaam">
  <a:themeElements>
    <a:clrScheme name="STARTDOCUMENTEN">
      <a:dk1>
        <a:srgbClr val="000000"/>
      </a:dk1>
      <a:lt1>
        <a:srgbClr val="FFFFFF"/>
      </a:lt1>
      <a:dk2>
        <a:srgbClr val="4D4D4D"/>
      </a:dk2>
      <a:lt2>
        <a:srgbClr val="DDDDDD"/>
      </a:lt2>
      <a:accent1>
        <a:srgbClr val="D34440"/>
      </a:accent1>
      <a:accent2>
        <a:srgbClr val="EB8A23"/>
      </a:accent2>
      <a:accent3>
        <a:srgbClr val="806B5F"/>
      </a:accent3>
      <a:accent4>
        <a:srgbClr val="4D4D4D"/>
      </a:accent4>
      <a:accent5>
        <a:srgbClr val="D3C617"/>
      </a:accent5>
      <a:accent6>
        <a:srgbClr val="B6A59C"/>
      </a:accent6>
      <a:hlink>
        <a:srgbClr val="191C16"/>
      </a:hlink>
      <a:folHlink>
        <a:srgbClr val="1FF5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5BF03DBB236A40961CBC6ACD99DDD7" ma:contentTypeVersion="14" ma:contentTypeDescription="Een nieuw document maken." ma:contentTypeScope="" ma:versionID="5eb952c492db7f43d9ff1bbcb742f185">
  <xsd:schema xmlns:xsd="http://www.w3.org/2001/XMLSchema" xmlns:xs="http://www.w3.org/2001/XMLSchema" xmlns:p="http://schemas.microsoft.com/office/2006/metadata/properties" xmlns:ns2="eaf9e152-3ff5-44bd-831b-630956a2373b" xmlns:ns3="5a316664-7e80-4402-8e2f-da01e2233fc4" targetNamespace="http://schemas.microsoft.com/office/2006/metadata/properties" ma:root="true" ma:fieldsID="96ae51b7e445f832bfc5afa59693c1d8" ns2:_="" ns3:_="">
    <xsd:import namespace="eaf9e152-3ff5-44bd-831b-630956a2373b"/>
    <xsd:import namespace="5a316664-7e80-4402-8e2f-da01e2233f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f9e152-3ff5-44bd-831b-630956a237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MediaServiceObjectDetectorVersions" ma:index="12" nillable="true" ma:displayName="MediaServiceObjectDetectorVersions" ma:description=""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316664-7e80-4402-8e2f-da01e2233fc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39d5f53-1309-4b54-82b6-81d7ce03e92c}" ma:internalName="TaxCatchAll" ma:showField="CatchAllData" ma:web="5a316664-7e80-4402-8e2f-da01e2233f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a316664-7e80-4402-8e2f-da01e2233fc4" xsi:nil="true"/>
    <lcf76f155ced4ddcb4097134ff3c332f xmlns="eaf9e152-3ff5-44bd-831b-630956a2373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C8570FA-DB3E-4309-A97B-CD8FE264B7E2}">
  <ds:schemaRefs>
    <ds:schemaRef ds:uri="http://schemas.microsoft.com/sharepoint/v3/contenttype/forms"/>
  </ds:schemaRefs>
</ds:datastoreItem>
</file>

<file path=customXml/itemProps2.xml><?xml version="1.0" encoding="utf-8"?>
<ds:datastoreItem xmlns:ds="http://schemas.openxmlformats.org/officeDocument/2006/customXml" ds:itemID="{4E28A163-7954-41AB-904D-90006D88E5E3}">
  <ds:schemaRefs>
    <ds:schemaRef ds:uri="5a316664-7e80-4402-8e2f-da01e2233fc4"/>
    <ds:schemaRef ds:uri="eaf9e152-3ff5-44bd-831b-630956a237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1CC103A-4673-48DF-B7A5-20DC1A897BB1}">
  <ds:schemaRefs>
    <ds:schemaRef ds:uri="5a316664-7e80-4402-8e2f-da01e2233fc4"/>
    <ds:schemaRef ds:uri="861db2a2-24df-44c3-a07b-bbdf956462d2"/>
    <ds:schemaRef ds:uri="eaf9e152-3ff5-44bd-831b-630956a2373b"/>
    <ds:schemaRef ds:uri="f49dc8c5-3aeb-4421-9f55-18a7300e0726"/>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Slides>
  <Notes>11</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Plaats hier je bedrijfsnaam</vt:lpstr>
      <vt:lpstr>Tekst + afbeelding (L)</vt:lpstr>
      <vt:lpstr>PowerPoint Presentation</vt:lpstr>
      <vt:lpstr>PowerPoint Presentation</vt:lpstr>
      <vt:lpstr>PowerPoint Presentation</vt:lpstr>
      <vt:lpstr>Tekst + afbeelding (M)</vt:lpstr>
      <vt:lpstr>PowerPoint Presentation</vt:lpstr>
      <vt:lpstr>Tekst + afbeelding (L)</vt:lpstr>
      <vt:lpstr>Tekst + afbeelding (L)</vt:lpstr>
      <vt:lpstr>PowerPoint Presentation</vt:lpstr>
      <vt:lpstr>Tekst + afbeelding (L)</vt:lpstr>
      <vt:lpstr>Tekst + afbeelding (M)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Martyna Dziarnowska</dc:creator>
  <cp:revision>324</cp:revision>
  <dcterms:created xsi:type="dcterms:W3CDTF">2018-03-15T13:05:51Z</dcterms:created>
  <dcterms:modified xsi:type="dcterms:W3CDTF">2026-02-17T15:08:28Z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0x010100F95BF03DBB236A40961CBC6ACD99DDD7</vt:lpwstr>
  </property>
  <property fmtid="{D5CDD505-2E9C-101B-9397-08002B2CF9AE}" pid="3" name="Order">
    <vt:r8>28700</vt:r8>
  </property>
  <property fmtid="{D5CDD505-2E9C-101B-9397-08002B2CF9AE}" pid="4" name="MediaServiceImageTags">
    <vt:lpwstr/>
  </property>
</Properties>
</file>